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9" r:id="rId5"/>
    <p:sldId id="262" r:id="rId6"/>
    <p:sldId id="258" r:id="rId7"/>
    <p:sldId id="263" r:id="rId8"/>
    <p:sldId id="260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256A"/>
    <a:srgbClr val="8C8EFF"/>
    <a:srgbClr val="FF00A7"/>
    <a:srgbClr val="FF6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D2FC8-BD52-C242-ACD3-31272DB091EE}" v="76" dt="2024-05-28T15:31:29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34"/>
    <p:restoredTop sz="96405"/>
  </p:normalViewPr>
  <p:slideViewPr>
    <p:cSldViewPr snapToGrid="0">
      <p:cViewPr varScale="1">
        <p:scale>
          <a:sx n="135" d="100"/>
          <a:sy n="135" d="100"/>
        </p:scale>
        <p:origin x="1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a Soto Cornejo" userId="9056df9e-de8d-4148-8fad-9ba004cb232b" providerId="ADAL" clId="{305D2FC8-BD52-C242-ACD3-31272DB091EE}"/>
    <pc:docChg chg="undo custSel addSld modSld">
      <pc:chgData name="Paula Soto Cornejo" userId="9056df9e-de8d-4148-8fad-9ba004cb232b" providerId="ADAL" clId="{305D2FC8-BD52-C242-ACD3-31272DB091EE}" dt="2024-05-28T17:34:32.418" v="212" actId="34135"/>
      <pc:docMkLst>
        <pc:docMk/>
      </pc:docMkLst>
      <pc:sldChg chg="modSp mod">
        <pc:chgData name="Paula Soto Cornejo" userId="9056df9e-de8d-4148-8fad-9ba004cb232b" providerId="ADAL" clId="{305D2FC8-BD52-C242-ACD3-31272DB091EE}" dt="2024-05-28T17:34:28.319" v="211" actId="34135"/>
        <pc:sldMkLst>
          <pc:docMk/>
          <pc:sldMk cId="3006222869" sldId="256"/>
        </pc:sldMkLst>
        <pc:picChg chg="mod">
          <ac:chgData name="Paula Soto Cornejo" userId="9056df9e-de8d-4148-8fad-9ba004cb232b" providerId="ADAL" clId="{305D2FC8-BD52-C242-ACD3-31272DB091EE}" dt="2024-05-28T17:34:28.319" v="211" actId="34135"/>
          <ac:picMkLst>
            <pc:docMk/>
            <pc:sldMk cId="3006222869" sldId="256"/>
            <ac:picMk id="11" creationId="{9E26F605-2A74-EAFD-3AC0-CEA71E5C03F7}"/>
          </ac:picMkLst>
        </pc:picChg>
      </pc:sldChg>
      <pc:sldChg chg="addSp modSp mod">
        <pc:chgData name="Paula Soto Cornejo" userId="9056df9e-de8d-4148-8fad-9ba004cb232b" providerId="ADAL" clId="{305D2FC8-BD52-C242-ACD3-31272DB091EE}" dt="2024-05-28T17:34:24.386" v="210" actId="34135"/>
        <pc:sldMkLst>
          <pc:docMk/>
          <pc:sldMk cId="3645141637" sldId="257"/>
        </pc:sldMkLst>
        <pc:spChg chg="add mod">
          <ac:chgData name="Paula Soto Cornejo" userId="9056df9e-de8d-4148-8fad-9ba004cb232b" providerId="ADAL" clId="{305D2FC8-BD52-C242-ACD3-31272DB091EE}" dt="2024-05-28T15:25:55.555" v="104" actId="1076"/>
          <ac:spMkLst>
            <pc:docMk/>
            <pc:sldMk cId="3645141637" sldId="257"/>
            <ac:spMk id="2" creationId="{81F3BD4E-9FC0-C420-3B2B-7A4E7359037E}"/>
          </ac:spMkLst>
        </pc:spChg>
        <pc:spChg chg="add mod">
          <ac:chgData name="Paula Soto Cornejo" userId="9056df9e-de8d-4148-8fad-9ba004cb232b" providerId="ADAL" clId="{305D2FC8-BD52-C242-ACD3-31272DB091EE}" dt="2024-05-28T15:26:55.237" v="134" actId="1076"/>
          <ac:spMkLst>
            <pc:docMk/>
            <pc:sldMk cId="3645141637" sldId="257"/>
            <ac:spMk id="3" creationId="{ABFBDA00-E2A4-642A-22EA-F948B14279CB}"/>
          </ac:spMkLst>
        </pc:spChg>
        <pc:grpChg chg="mod">
          <ac:chgData name="Paula Soto Cornejo" userId="9056df9e-de8d-4148-8fad-9ba004cb232b" providerId="ADAL" clId="{305D2FC8-BD52-C242-ACD3-31272DB091EE}" dt="2024-05-28T15:04:13.196" v="49" actId="34136"/>
          <ac:grpSpMkLst>
            <pc:docMk/>
            <pc:sldMk cId="3645141637" sldId="257"/>
            <ac:grpSpMk id="9" creationId="{E7922847-BED9-8EB3-98F6-5AC273A63115}"/>
          </ac:grpSpMkLst>
        </pc:grpChg>
        <pc:picChg chg="mod">
          <ac:chgData name="Paula Soto Cornejo" userId="9056df9e-de8d-4148-8fad-9ba004cb232b" providerId="ADAL" clId="{305D2FC8-BD52-C242-ACD3-31272DB091EE}" dt="2024-05-28T15:04:13.196" v="49" actId="34136"/>
          <ac:picMkLst>
            <pc:docMk/>
            <pc:sldMk cId="3645141637" sldId="257"/>
            <ac:picMk id="4" creationId="{E7DA9EC0-6FD5-18E5-98AD-AB9F07967CAD}"/>
          </ac:picMkLst>
        </pc:picChg>
        <pc:picChg chg="mod">
          <ac:chgData name="Paula Soto Cornejo" userId="9056df9e-de8d-4148-8fad-9ba004cb232b" providerId="ADAL" clId="{305D2FC8-BD52-C242-ACD3-31272DB091EE}" dt="2024-05-28T15:04:13.196" v="49" actId="34136"/>
          <ac:picMkLst>
            <pc:docMk/>
            <pc:sldMk cId="3645141637" sldId="257"/>
            <ac:picMk id="7" creationId="{A2758EF5-DB27-812E-3775-9A4678A0A9E4}"/>
          </ac:picMkLst>
        </pc:picChg>
        <pc:picChg chg="mod">
          <ac:chgData name="Paula Soto Cornejo" userId="9056df9e-de8d-4148-8fad-9ba004cb232b" providerId="ADAL" clId="{305D2FC8-BD52-C242-ACD3-31272DB091EE}" dt="2024-05-28T15:04:13.931" v="50" actId="34136"/>
          <ac:picMkLst>
            <pc:docMk/>
            <pc:sldMk cId="3645141637" sldId="257"/>
            <ac:picMk id="8" creationId="{FB7FC986-9562-7A80-60C1-61244DF9F96D}"/>
          </ac:picMkLst>
        </pc:picChg>
        <pc:picChg chg="mod">
          <ac:chgData name="Paula Soto Cornejo" userId="9056df9e-de8d-4148-8fad-9ba004cb232b" providerId="ADAL" clId="{305D2FC8-BD52-C242-ACD3-31272DB091EE}" dt="2024-05-28T17:34:24.386" v="210" actId="34135"/>
          <ac:picMkLst>
            <pc:docMk/>
            <pc:sldMk cId="3645141637" sldId="257"/>
            <ac:picMk id="19" creationId="{436DB2C3-E170-24DD-3FD6-35B3CBA43730}"/>
          </ac:picMkLst>
        </pc:picChg>
      </pc:sldChg>
      <pc:sldChg chg="addSp delSp modSp mod">
        <pc:chgData name="Paula Soto Cornejo" userId="9056df9e-de8d-4148-8fad-9ba004cb232b" providerId="ADAL" clId="{305D2FC8-BD52-C242-ACD3-31272DB091EE}" dt="2024-05-28T15:29:41.315" v="159" actId="21"/>
        <pc:sldMkLst>
          <pc:docMk/>
          <pc:sldMk cId="599093022" sldId="258"/>
        </pc:sldMkLst>
        <pc:picChg chg="add del">
          <ac:chgData name="Paula Soto Cornejo" userId="9056df9e-de8d-4148-8fad-9ba004cb232b" providerId="ADAL" clId="{305D2FC8-BD52-C242-ACD3-31272DB091EE}" dt="2024-05-28T15:18:56.727" v="77" actId="21"/>
          <ac:picMkLst>
            <pc:docMk/>
            <pc:sldMk cId="599093022" sldId="258"/>
            <ac:picMk id="4" creationId="{242CDEEA-3A44-6198-5A2F-42D6BBDF3276}"/>
          </ac:picMkLst>
        </pc:picChg>
        <pc:picChg chg="add del mod">
          <ac:chgData name="Paula Soto Cornejo" userId="9056df9e-de8d-4148-8fad-9ba004cb232b" providerId="ADAL" clId="{305D2FC8-BD52-C242-ACD3-31272DB091EE}" dt="2024-05-28T15:28:10.953" v="149" actId="21"/>
          <ac:picMkLst>
            <pc:docMk/>
            <pc:sldMk cId="599093022" sldId="258"/>
            <ac:picMk id="8" creationId="{8F0EA977-105F-7CF3-265D-0E26A0A2F257}"/>
          </ac:picMkLst>
        </pc:picChg>
        <pc:picChg chg="add del mod">
          <ac:chgData name="Paula Soto Cornejo" userId="9056df9e-de8d-4148-8fad-9ba004cb232b" providerId="ADAL" clId="{305D2FC8-BD52-C242-ACD3-31272DB091EE}" dt="2024-05-28T15:29:41.315" v="159" actId="21"/>
          <ac:picMkLst>
            <pc:docMk/>
            <pc:sldMk cId="599093022" sldId="258"/>
            <ac:picMk id="9" creationId="{A679F7C3-FA41-FE37-56C2-404AE6F32908}"/>
          </ac:picMkLst>
        </pc:picChg>
      </pc:sldChg>
      <pc:sldChg chg="addSp modSp mod">
        <pc:chgData name="Paula Soto Cornejo" userId="9056df9e-de8d-4148-8fad-9ba004cb232b" providerId="ADAL" clId="{305D2FC8-BD52-C242-ACD3-31272DB091EE}" dt="2024-05-28T17:34:21.069" v="209" actId="34135"/>
        <pc:sldMkLst>
          <pc:docMk/>
          <pc:sldMk cId="1770602026" sldId="259"/>
        </pc:sldMkLst>
        <pc:spChg chg="add mod">
          <ac:chgData name="Paula Soto Cornejo" userId="9056df9e-de8d-4148-8fad-9ba004cb232b" providerId="ADAL" clId="{305D2FC8-BD52-C242-ACD3-31272DB091EE}" dt="2024-05-28T15:27:10.954" v="137" actId="207"/>
          <ac:spMkLst>
            <pc:docMk/>
            <pc:sldMk cId="1770602026" sldId="259"/>
            <ac:spMk id="2" creationId="{84B43192-B468-2DCE-8ECD-277D8E1BBAAA}"/>
          </ac:spMkLst>
        </pc:spChg>
        <pc:spChg chg="add mod">
          <ac:chgData name="Paula Soto Cornejo" userId="9056df9e-de8d-4148-8fad-9ba004cb232b" providerId="ADAL" clId="{305D2FC8-BD52-C242-ACD3-31272DB091EE}" dt="2024-05-28T15:27:13.421" v="138" actId="207"/>
          <ac:spMkLst>
            <pc:docMk/>
            <pc:sldMk cId="1770602026" sldId="259"/>
            <ac:spMk id="3" creationId="{315084DD-9A49-5FBA-321A-D5F3B5FFE764}"/>
          </ac:spMkLst>
        </pc:spChg>
        <pc:picChg chg="mod">
          <ac:chgData name="Paula Soto Cornejo" userId="9056df9e-de8d-4148-8fad-9ba004cb232b" providerId="ADAL" clId="{305D2FC8-BD52-C242-ACD3-31272DB091EE}" dt="2024-05-28T17:34:21.069" v="209" actId="34135"/>
          <ac:picMkLst>
            <pc:docMk/>
            <pc:sldMk cId="1770602026" sldId="259"/>
            <ac:picMk id="14" creationId="{892B33E4-8244-2D2F-084B-BDD6C1274DE1}"/>
          </ac:picMkLst>
        </pc:picChg>
      </pc:sldChg>
      <pc:sldChg chg="modSp mod">
        <pc:chgData name="Paula Soto Cornejo" userId="9056df9e-de8d-4148-8fad-9ba004cb232b" providerId="ADAL" clId="{305D2FC8-BD52-C242-ACD3-31272DB091EE}" dt="2024-05-28T15:31:48.693" v="201" actId="34135"/>
        <pc:sldMkLst>
          <pc:docMk/>
          <pc:sldMk cId="2193015791" sldId="260"/>
        </pc:sldMkLst>
        <pc:picChg chg="mod">
          <ac:chgData name="Paula Soto Cornejo" userId="9056df9e-de8d-4148-8fad-9ba004cb232b" providerId="ADAL" clId="{305D2FC8-BD52-C242-ACD3-31272DB091EE}" dt="2024-05-28T15:31:48.693" v="201" actId="34135"/>
          <ac:picMkLst>
            <pc:docMk/>
            <pc:sldMk cId="2193015791" sldId="260"/>
            <ac:picMk id="13" creationId="{32ED0967-E043-C09D-0386-D2E2CB89F8F1}"/>
          </ac:picMkLst>
        </pc:picChg>
      </pc:sldChg>
      <pc:sldChg chg="addSp delSp modSp new mod">
        <pc:chgData name="Paula Soto Cornejo" userId="9056df9e-de8d-4148-8fad-9ba004cb232b" providerId="ADAL" clId="{305D2FC8-BD52-C242-ACD3-31272DB091EE}" dt="2024-05-28T17:34:32.418" v="212" actId="34135"/>
        <pc:sldMkLst>
          <pc:docMk/>
          <pc:sldMk cId="886489878" sldId="261"/>
        </pc:sldMkLst>
        <pc:spChg chg="del">
          <ac:chgData name="Paula Soto Cornejo" userId="9056df9e-de8d-4148-8fad-9ba004cb232b" providerId="ADAL" clId="{305D2FC8-BD52-C242-ACD3-31272DB091EE}" dt="2024-05-28T14:58:34.523" v="1" actId="478"/>
          <ac:spMkLst>
            <pc:docMk/>
            <pc:sldMk cId="886489878" sldId="261"/>
            <ac:spMk id="2" creationId="{B6C8EFE8-2CAA-E89A-7E13-1CB9AF27AC7C}"/>
          </ac:spMkLst>
        </pc:spChg>
        <pc:spChg chg="del">
          <ac:chgData name="Paula Soto Cornejo" userId="9056df9e-de8d-4148-8fad-9ba004cb232b" providerId="ADAL" clId="{305D2FC8-BD52-C242-ACD3-31272DB091EE}" dt="2024-05-28T14:58:36.494" v="2" actId="478"/>
          <ac:spMkLst>
            <pc:docMk/>
            <pc:sldMk cId="886489878" sldId="261"/>
            <ac:spMk id="3" creationId="{D9274FD3-6EA4-EFEC-AA60-6F5179AA0081}"/>
          </ac:spMkLst>
        </pc:spChg>
        <pc:spChg chg="add mod">
          <ac:chgData name="Paula Soto Cornejo" userId="9056df9e-de8d-4148-8fad-9ba004cb232b" providerId="ADAL" clId="{305D2FC8-BD52-C242-ACD3-31272DB091EE}" dt="2024-05-28T14:58:43.259" v="3"/>
          <ac:spMkLst>
            <pc:docMk/>
            <pc:sldMk cId="886489878" sldId="261"/>
            <ac:spMk id="9" creationId="{EB034146-0A3F-F817-72CA-AD92A7CC265E}"/>
          </ac:spMkLst>
        </pc:spChg>
        <pc:spChg chg="add mod">
          <ac:chgData name="Paula Soto Cornejo" userId="9056df9e-de8d-4148-8fad-9ba004cb232b" providerId="ADAL" clId="{305D2FC8-BD52-C242-ACD3-31272DB091EE}" dt="2024-05-28T14:58:43.259" v="3"/>
          <ac:spMkLst>
            <pc:docMk/>
            <pc:sldMk cId="886489878" sldId="261"/>
            <ac:spMk id="10" creationId="{6E4387BA-649D-1598-1630-33B5F3117502}"/>
          </ac:spMkLst>
        </pc:spChg>
        <pc:grpChg chg="add del mod">
          <ac:chgData name="Paula Soto Cornejo" userId="9056df9e-de8d-4148-8fad-9ba004cb232b" providerId="ADAL" clId="{305D2FC8-BD52-C242-ACD3-31272DB091EE}" dt="2024-05-28T17:33:42.905" v="203" actId="34135"/>
          <ac:grpSpMkLst>
            <pc:docMk/>
            <pc:sldMk cId="886489878" sldId="261"/>
            <ac:grpSpMk id="5" creationId="{A6542BA6-3DEE-89E2-CC64-F4D0F25B564B}"/>
          </ac:grpSpMkLst>
        </pc:grpChg>
        <pc:picChg chg="add mod">
          <ac:chgData name="Paula Soto Cornejo" userId="9056df9e-de8d-4148-8fad-9ba004cb232b" providerId="ADAL" clId="{305D2FC8-BD52-C242-ACD3-31272DB091EE}" dt="2024-05-28T17:34:32.418" v="212" actId="34135"/>
          <ac:picMkLst>
            <pc:docMk/>
            <pc:sldMk cId="886489878" sldId="261"/>
            <ac:picMk id="2" creationId="{35086E05-E21F-653C-CABD-A7F99ABE5774}"/>
          </ac:picMkLst>
        </pc:picChg>
        <pc:picChg chg="add del mod">
          <ac:chgData name="Paula Soto Cornejo" userId="9056df9e-de8d-4148-8fad-9ba004cb232b" providerId="ADAL" clId="{305D2FC8-BD52-C242-ACD3-31272DB091EE}" dt="2024-05-28T14:59:03.640" v="8" actId="478"/>
          <ac:picMkLst>
            <pc:docMk/>
            <pc:sldMk cId="886489878" sldId="261"/>
            <ac:picMk id="4" creationId="{9D063520-468E-6AA1-80D5-07B9DBB8654F}"/>
          </ac:picMkLst>
        </pc:picChg>
        <pc:picChg chg="mod">
          <ac:chgData name="Paula Soto Cornejo" userId="9056df9e-de8d-4148-8fad-9ba004cb232b" providerId="ADAL" clId="{305D2FC8-BD52-C242-ACD3-31272DB091EE}" dt="2024-05-28T17:33:42.905" v="203" actId="34135"/>
          <ac:picMkLst>
            <pc:docMk/>
            <pc:sldMk cId="886489878" sldId="261"/>
            <ac:picMk id="6" creationId="{9C106EB3-5FAA-6DE6-29BA-11E051F0EFEC}"/>
          </ac:picMkLst>
        </pc:picChg>
        <pc:picChg chg="mod">
          <ac:chgData name="Paula Soto Cornejo" userId="9056df9e-de8d-4148-8fad-9ba004cb232b" providerId="ADAL" clId="{305D2FC8-BD52-C242-ACD3-31272DB091EE}" dt="2024-05-28T17:33:42.905" v="203" actId="34135"/>
          <ac:picMkLst>
            <pc:docMk/>
            <pc:sldMk cId="886489878" sldId="261"/>
            <ac:picMk id="7" creationId="{F34B7CA8-58FA-381B-0F84-73EAF83121B8}"/>
          </ac:picMkLst>
        </pc:picChg>
        <pc:picChg chg="add del mod">
          <ac:chgData name="Paula Soto Cornejo" userId="9056df9e-de8d-4148-8fad-9ba004cb232b" providerId="ADAL" clId="{305D2FC8-BD52-C242-ACD3-31272DB091EE}" dt="2024-05-28T15:02:36.305" v="32" actId="478"/>
          <ac:picMkLst>
            <pc:docMk/>
            <pc:sldMk cId="886489878" sldId="261"/>
            <ac:picMk id="8" creationId="{8D518667-2026-326B-B43A-D65C92D69BF5}"/>
          </ac:picMkLst>
        </pc:picChg>
        <pc:picChg chg="add del mod">
          <ac:chgData name="Paula Soto Cornejo" userId="9056df9e-de8d-4148-8fad-9ba004cb232b" providerId="ADAL" clId="{305D2FC8-BD52-C242-ACD3-31272DB091EE}" dt="2024-05-28T14:59:51.502" v="19" actId="478"/>
          <ac:picMkLst>
            <pc:docMk/>
            <pc:sldMk cId="886489878" sldId="261"/>
            <ac:picMk id="11" creationId="{8F1A702C-A2AB-806F-1AD0-3AD19676AEE4}"/>
          </ac:picMkLst>
        </pc:picChg>
        <pc:picChg chg="add mod">
          <ac:chgData name="Paula Soto Cornejo" userId="9056df9e-de8d-4148-8fad-9ba004cb232b" providerId="ADAL" clId="{305D2FC8-BD52-C242-ACD3-31272DB091EE}" dt="2024-05-28T17:33:42.905" v="203" actId="34135"/>
          <ac:picMkLst>
            <pc:docMk/>
            <pc:sldMk cId="886489878" sldId="261"/>
            <ac:picMk id="12" creationId="{1D33B3B5-2FC4-795B-EFC9-149A7AF6ABA9}"/>
          </ac:picMkLst>
        </pc:picChg>
        <pc:picChg chg="add del mod">
          <ac:chgData name="Paula Soto Cornejo" userId="9056df9e-de8d-4148-8fad-9ba004cb232b" providerId="ADAL" clId="{305D2FC8-BD52-C242-ACD3-31272DB091EE}" dt="2024-05-28T15:22:43.562" v="90" actId="478"/>
          <ac:picMkLst>
            <pc:docMk/>
            <pc:sldMk cId="886489878" sldId="261"/>
            <ac:picMk id="13" creationId="{65E838A1-F0D7-75BC-2DD6-09B6A284687C}"/>
          </ac:picMkLst>
        </pc:picChg>
      </pc:sldChg>
      <pc:sldChg chg="addSp delSp modSp add mod">
        <pc:chgData name="Paula Soto Cornejo" userId="9056df9e-de8d-4148-8fad-9ba004cb232b" providerId="ADAL" clId="{305D2FC8-BD52-C242-ACD3-31272DB091EE}" dt="2024-05-28T17:34:17.937" v="208" actId="34135"/>
        <pc:sldMkLst>
          <pc:docMk/>
          <pc:sldMk cId="648789383" sldId="262"/>
        </pc:sldMkLst>
        <pc:spChg chg="add mod">
          <ac:chgData name="Paula Soto Cornejo" userId="9056df9e-de8d-4148-8fad-9ba004cb232b" providerId="ADAL" clId="{305D2FC8-BD52-C242-ACD3-31272DB091EE}" dt="2024-05-28T15:27:20.191" v="139"/>
          <ac:spMkLst>
            <pc:docMk/>
            <pc:sldMk cId="648789383" sldId="262"/>
            <ac:spMk id="9" creationId="{A8221762-FE83-1E94-B602-023A838D5337}"/>
          </ac:spMkLst>
        </pc:spChg>
        <pc:spChg chg="add mod">
          <ac:chgData name="Paula Soto Cornejo" userId="9056df9e-de8d-4148-8fad-9ba004cb232b" providerId="ADAL" clId="{305D2FC8-BD52-C242-ACD3-31272DB091EE}" dt="2024-05-28T15:27:20.191" v="139"/>
          <ac:spMkLst>
            <pc:docMk/>
            <pc:sldMk cId="648789383" sldId="262"/>
            <ac:spMk id="10" creationId="{28156804-5F49-AE9A-6E6E-65CAE3B5708A}"/>
          </ac:spMkLst>
        </pc:spChg>
        <pc:spChg chg="add mod">
          <ac:chgData name="Paula Soto Cornejo" userId="9056df9e-de8d-4148-8fad-9ba004cb232b" providerId="ADAL" clId="{305D2FC8-BD52-C242-ACD3-31272DB091EE}" dt="2024-05-28T15:27:26.632" v="140"/>
          <ac:spMkLst>
            <pc:docMk/>
            <pc:sldMk cId="648789383" sldId="262"/>
            <ac:spMk id="11" creationId="{D4D523C6-5001-D5D1-7B63-389FB165FCBF}"/>
          </ac:spMkLst>
        </pc:spChg>
        <pc:spChg chg="add mod">
          <ac:chgData name="Paula Soto Cornejo" userId="9056df9e-de8d-4148-8fad-9ba004cb232b" providerId="ADAL" clId="{305D2FC8-BD52-C242-ACD3-31272DB091EE}" dt="2024-05-28T15:27:26.632" v="140"/>
          <ac:spMkLst>
            <pc:docMk/>
            <pc:sldMk cId="648789383" sldId="262"/>
            <ac:spMk id="12" creationId="{F30836AC-ED94-ECCE-D465-E0E47747B7FC}"/>
          </ac:spMkLst>
        </pc:spChg>
        <pc:grpChg chg="add mod">
          <ac:chgData name="Paula Soto Cornejo" userId="9056df9e-de8d-4148-8fad-9ba004cb232b" providerId="ADAL" clId="{305D2FC8-BD52-C242-ACD3-31272DB091EE}" dt="2024-05-28T17:33:51.154" v="206" actId="34135"/>
          <ac:grpSpMkLst>
            <pc:docMk/>
            <pc:sldMk cId="648789383" sldId="262"/>
            <ac:grpSpMk id="3" creationId="{B6F6C556-9032-FD92-75FC-159F4E9697EA}"/>
          </ac:grpSpMkLst>
        </pc:grpChg>
        <pc:grpChg chg="mod">
          <ac:chgData name="Paula Soto Cornejo" userId="9056df9e-de8d-4148-8fad-9ba004cb232b" providerId="ADAL" clId="{305D2FC8-BD52-C242-ACD3-31272DB091EE}" dt="2024-05-28T15:03:16.344" v="37" actId="34136"/>
          <ac:grpSpMkLst>
            <pc:docMk/>
            <pc:sldMk cId="648789383" sldId="262"/>
            <ac:grpSpMk id="8" creationId="{D4EFCB5F-901D-09F6-9460-43C5DFE88DFB}"/>
          </ac:grpSpMkLst>
        </pc:grpChg>
        <pc:grpChg chg="add del mod">
          <ac:chgData name="Paula Soto Cornejo" userId="9056df9e-de8d-4148-8fad-9ba004cb232b" providerId="ADAL" clId="{305D2FC8-BD52-C242-ACD3-31272DB091EE}" dt="2024-05-28T15:04:40.055" v="52" actId="478"/>
          <ac:grpSpMkLst>
            <pc:docMk/>
            <pc:sldMk cId="648789383" sldId="262"/>
            <ac:grpSpMk id="11" creationId="{C189785F-A35D-BCE6-28E9-3A5D8E67BFBB}"/>
          </ac:grpSpMkLst>
        </pc:grpChg>
        <pc:picChg chg="add mod">
          <ac:chgData name="Paula Soto Cornejo" userId="9056df9e-de8d-4148-8fad-9ba004cb232b" providerId="ADAL" clId="{305D2FC8-BD52-C242-ACD3-31272DB091EE}" dt="2024-05-28T17:33:51.154" v="206" actId="34135"/>
          <ac:picMkLst>
            <pc:docMk/>
            <pc:sldMk cId="648789383" sldId="262"/>
            <ac:picMk id="2" creationId="{A85624CA-C908-EDF1-D8F7-A2B59B7C95DD}"/>
          </ac:picMkLst>
        </pc:picChg>
        <pc:picChg chg="mod">
          <ac:chgData name="Paula Soto Cornejo" userId="9056df9e-de8d-4148-8fad-9ba004cb232b" providerId="ADAL" clId="{305D2FC8-BD52-C242-ACD3-31272DB091EE}" dt="2024-05-28T17:33:51.154" v="206" actId="34135"/>
          <ac:picMkLst>
            <pc:docMk/>
            <pc:sldMk cId="648789383" sldId="262"/>
            <ac:picMk id="4" creationId="{7C16B649-CB58-22CB-6F04-22B1C69FE387}"/>
          </ac:picMkLst>
        </pc:picChg>
        <pc:picChg chg="mod">
          <ac:chgData name="Paula Soto Cornejo" userId="9056df9e-de8d-4148-8fad-9ba004cb232b" providerId="ADAL" clId="{305D2FC8-BD52-C242-ACD3-31272DB091EE}" dt="2024-05-28T17:33:51.154" v="206" actId="34135"/>
          <ac:picMkLst>
            <pc:docMk/>
            <pc:sldMk cId="648789383" sldId="262"/>
            <ac:picMk id="5" creationId="{781B768B-105D-CF2A-50A0-97A6F0208B0B}"/>
          </ac:picMkLst>
        </pc:picChg>
        <pc:picChg chg="add del mod">
          <ac:chgData name="Paula Soto Cornejo" userId="9056df9e-de8d-4148-8fad-9ba004cb232b" providerId="ADAL" clId="{305D2FC8-BD52-C242-ACD3-31272DB091EE}" dt="2024-05-28T15:16:13.880" v="74" actId="478"/>
          <ac:picMkLst>
            <pc:docMk/>
            <pc:sldMk cId="648789383" sldId="262"/>
            <ac:picMk id="6" creationId="{06B0ACE4-2F52-28CE-D70A-6EB885DEF061}"/>
          </ac:picMkLst>
        </pc:picChg>
        <pc:picChg chg="mod">
          <ac:chgData name="Paula Soto Cornejo" userId="9056df9e-de8d-4148-8fad-9ba004cb232b" providerId="ADAL" clId="{305D2FC8-BD52-C242-ACD3-31272DB091EE}" dt="2024-05-28T15:03:16.344" v="37" actId="34136"/>
          <ac:picMkLst>
            <pc:docMk/>
            <pc:sldMk cId="648789383" sldId="262"/>
            <ac:picMk id="7" creationId="{730B67A1-A06D-8BEC-BCED-25049C0BDA00}"/>
          </ac:picMkLst>
        </pc:picChg>
        <pc:picChg chg="add del mod">
          <ac:chgData name="Paula Soto Cornejo" userId="9056df9e-de8d-4148-8fad-9ba004cb232b" providerId="ADAL" clId="{305D2FC8-BD52-C242-ACD3-31272DB091EE}" dt="2024-05-28T15:19:13.500" v="83" actId="478"/>
          <ac:picMkLst>
            <pc:docMk/>
            <pc:sldMk cId="648789383" sldId="262"/>
            <ac:picMk id="7" creationId="{800AA1B3-AAE5-37B9-96B8-C31949D295C4}"/>
          </ac:picMkLst>
        </pc:picChg>
        <pc:picChg chg="add mod">
          <ac:chgData name="Paula Soto Cornejo" userId="9056df9e-de8d-4148-8fad-9ba004cb232b" providerId="ADAL" clId="{305D2FC8-BD52-C242-ACD3-31272DB091EE}" dt="2024-05-28T17:34:17.937" v="208" actId="34135"/>
          <ac:picMkLst>
            <pc:docMk/>
            <pc:sldMk cId="648789383" sldId="262"/>
            <ac:picMk id="8" creationId="{455AA6B0-DEF0-97D9-8188-4748B25812C5}"/>
          </ac:picMkLst>
        </pc:picChg>
        <pc:picChg chg="mod">
          <ac:chgData name="Paula Soto Cornejo" userId="9056df9e-de8d-4148-8fad-9ba004cb232b" providerId="ADAL" clId="{305D2FC8-BD52-C242-ACD3-31272DB091EE}" dt="2024-05-28T15:03:16.344" v="37" actId="34136"/>
          <ac:picMkLst>
            <pc:docMk/>
            <pc:sldMk cId="648789383" sldId="262"/>
            <ac:picMk id="9" creationId="{C3EAFF4A-C914-4ADB-140C-D555909FCB34}"/>
          </ac:picMkLst>
        </pc:picChg>
        <pc:picChg chg="mod">
          <ac:chgData name="Paula Soto Cornejo" userId="9056df9e-de8d-4148-8fad-9ba004cb232b" providerId="ADAL" clId="{305D2FC8-BD52-C242-ACD3-31272DB091EE}" dt="2024-05-28T15:03:16.344" v="37" actId="34136"/>
          <ac:picMkLst>
            <pc:docMk/>
            <pc:sldMk cId="648789383" sldId="262"/>
            <ac:picMk id="10" creationId="{D5A6C64E-E4F1-38C2-B1B5-4DB6CCD362FE}"/>
          </ac:picMkLst>
        </pc:picChg>
        <pc:picChg chg="del">
          <ac:chgData name="Paula Soto Cornejo" userId="9056df9e-de8d-4148-8fad-9ba004cb232b" providerId="ADAL" clId="{305D2FC8-BD52-C242-ACD3-31272DB091EE}" dt="2024-05-28T15:07:22.661" v="60" actId="478"/>
          <ac:picMkLst>
            <pc:docMk/>
            <pc:sldMk cId="648789383" sldId="262"/>
            <ac:picMk id="14" creationId="{892B33E4-8244-2D2F-084B-BDD6C1274DE1}"/>
          </ac:picMkLst>
        </pc:picChg>
      </pc:sldChg>
      <pc:sldChg chg="addSp delSp modSp new mod">
        <pc:chgData name="Paula Soto Cornejo" userId="9056df9e-de8d-4148-8fad-9ba004cb232b" providerId="ADAL" clId="{305D2FC8-BD52-C242-ACD3-31272DB091EE}" dt="2024-05-28T17:34:00.886" v="207" actId="34135"/>
        <pc:sldMkLst>
          <pc:docMk/>
          <pc:sldMk cId="2812489256" sldId="263"/>
        </pc:sldMkLst>
        <pc:spChg chg="del">
          <ac:chgData name="Paula Soto Cornejo" userId="9056df9e-de8d-4148-8fad-9ba004cb232b" providerId="ADAL" clId="{305D2FC8-BD52-C242-ACD3-31272DB091EE}" dt="2024-05-28T15:27:42.685" v="142" actId="478"/>
          <ac:spMkLst>
            <pc:docMk/>
            <pc:sldMk cId="2812489256" sldId="263"/>
            <ac:spMk id="2" creationId="{9E987121-7C89-74EF-C358-E1F5176F09FA}"/>
          </ac:spMkLst>
        </pc:spChg>
        <pc:spChg chg="del">
          <ac:chgData name="Paula Soto Cornejo" userId="9056df9e-de8d-4148-8fad-9ba004cb232b" providerId="ADAL" clId="{305D2FC8-BD52-C242-ACD3-31272DB091EE}" dt="2024-05-28T15:27:42.685" v="142" actId="478"/>
          <ac:spMkLst>
            <pc:docMk/>
            <pc:sldMk cId="2812489256" sldId="263"/>
            <ac:spMk id="3" creationId="{2782091B-213D-051B-0E8C-F6B766CB6FC8}"/>
          </ac:spMkLst>
        </pc:spChg>
        <pc:spChg chg="add mod">
          <ac:chgData name="Paula Soto Cornejo" userId="9056df9e-de8d-4148-8fad-9ba004cb232b" providerId="ADAL" clId="{305D2FC8-BD52-C242-ACD3-31272DB091EE}" dt="2024-05-28T15:31:36.784" v="197" actId="207"/>
          <ac:spMkLst>
            <pc:docMk/>
            <pc:sldMk cId="2812489256" sldId="263"/>
            <ac:spMk id="11" creationId="{1A172402-C781-3E35-C395-2B7710F8C18A}"/>
          </ac:spMkLst>
        </pc:spChg>
        <pc:grpChg chg="add mod">
          <ac:chgData name="Paula Soto Cornejo" userId="9056df9e-de8d-4148-8fad-9ba004cb232b" providerId="ADAL" clId="{305D2FC8-BD52-C242-ACD3-31272DB091EE}" dt="2024-05-28T15:27:48.661" v="144" actId="34135"/>
          <ac:grpSpMkLst>
            <pc:docMk/>
            <pc:sldMk cId="2812489256" sldId="263"/>
            <ac:grpSpMk id="5" creationId="{15E3C92E-AEE0-A13E-4A21-AC3BC2F243CE}"/>
          </ac:grpSpMkLst>
        </pc:grpChg>
        <pc:picChg chg="add mod">
          <ac:chgData name="Paula Soto Cornejo" userId="9056df9e-de8d-4148-8fad-9ba004cb232b" providerId="ADAL" clId="{305D2FC8-BD52-C242-ACD3-31272DB091EE}" dt="2024-05-28T15:27:48.661" v="144" actId="34135"/>
          <ac:picMkLst>
            <pc:docMk/>
            <pc:sldMk cId="2812489256" sldId="263"/>
            <ac:picMk id="4" creationId="{1FBDF53E-A07E-3E96-3345-8977854F03CE}"/>
          </ac:picMkLst>
        </pc:picChg>
        <pc:picChg chg="mod">
          <ac:chgData name="Paula Soto Cornejo" userId="9056df9e-de8d-4148-8fad-9ba004cb232b" providerId="ADAL" clId="{305D2FC8-BD52-C242-ACD3-31272DB091EE}" dt="2024-05-28T15:27:48.661" v="144" actId="34135"/>
          <ac:picMkLst>
            <pc:docMk/>
            <pc:sldMk cId="2812489256" sldId="263"/>
            <ac:picMk id="6" creationId="{E33A093B-A256-9DAA-A9E5-0BEF8EA8D334}"/>
          </ac:picMkLst>
        </pc:picChg>
        <pc:picChg chg="mod">
          <ac:chgData name="Paula Soto Cornejo" userId="9056df9e-de8d-4148-8fad-9ba004cb232b" providerId="ADAL" clId="{305D2FC8-BD52-C242-ACD3-31272DB091EE}" dt="2024-05-28T15:27:48.661" v="144" actId="34135"/>
          <ac:picMkLst>
            <pc:docMk/>
            <pc:sldMk cId="2812489256" sldId="263"/>
            <ac:picMk id="7" creationId="{28C232D7-8CFE-15DD-8431-6A0B0AACE4EC}"/>
          </ac:picMkLst>
        </pc:picChg>
        <pc:picChg chg="add mod">
          <ac:chgData name="Paula Soto Cornejo" userId="9056df9e-de8d-4148-8fad-9ba004cb232b" providerId="ADAL" clId="{305D2FC8-BD52-C242-ACD3-31272DB091EE}" dt="2024-05-28T17:34:00.886" v="207" actId="34135"/>
          <ac:picMkLst>
            <pc:docMk/>
            <pc:sldMk cId="2812489256" sldId="263"/>
            <ac:picMk id="8" creationId="{119FE85C-671C-BC87-2413-A06524EA9F0E}"/>
          </ac:picMkLst>
        </pc:picChg>
        <pc:picChg chg="add del mod">
          <ac:chgData name="Paula Soto Cornejo" userId="9056df9e-de8d-4148-8fad-9ba004cb232b" providerId="ADAL" clId="{305D2FC8-BD52-C242-ACD3-31272DB091EE}" dt="2024-05-28T15:31:00.704" v="187" actId="478"/>
          <ac:picMkLst>
            <pc:docMk/>
            <pc:sldMk cId="2812489256" sldId="263"/>
            <ac:picMk id="9" creationId="{D0BCA8B1-2CEB-BBB2-921C-6095C68C22C2}"/>
          </ac:picMkLst>
        </pc:picChg>
        <pc:picChg chg="add mod">
          <ac:chgData name="Paula Soto Cornejo" userId="9056df9e-de8d-4148-8fad-9ba004cb232b" providerId="ADAL" clId="{305D2FC8-BD52-C242-ACD3-31272DB091EE}" dt="2024-05-28T15:31:56.977" v="202" actId="34135"/>
          <ac:picMkLst>
            <pc:docMk/>
            <pc:sldMk cId="2812489256" sldId="263"/>
            <ac:picMk id="10" creationId="{B1B0A9F0-A81A-5D2F-FE76-ED9DB29D4A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27B49-5FDF-0271-0A99-1B6587F43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E2CCE0-28D7-176A-8FEC-60259448C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4800E6-8893-878E-3BD9-018B84773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C03EFD-4637-510D-1EEF-A7E630FF0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F55614-5924-5AB0-31D9-4C3749C65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49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66625-C817-1192-B4C4-B5F8E0F1C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DEAB9-0A04-35F7-8D96-6F642506B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B53B32-2F95-4932-B5A0-275FC747A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C1D120-7086-5E52-4DE2-30DEE547E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B88D6A-379F-E351-9F07-E6C1EB8F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44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2B7AFC-A89F-6EDC-13E1-7A8419BE73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A5BE29D-4964-74C7-CAF2-471A9A89C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54DF16-5967-F2C4-045A-B3B694917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699769-CAB0-9748-FC4B-34AF5D85F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B7B58A-1041-3933-C188-032D66B8E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031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92919-413E-454B-FEC7-050FCE027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7F7517-BB01-EEC9-B9F9-267E5A94A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363D69-98C1-7275-F960-F80FB5C6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F94979-5A10-9E65-22F4-4CEF2CF6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DEA7D4-E19D-9CB5-3C33-C9705A342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701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4581D-6B8F-918F-4AC8-3103D0146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6C04CE-EFB4-DD5E-2183-224C6796A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E72322-A20A-85DF-73B0-0E3B87C3D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84B3AA-1908-9352-C49F-85399A0B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249FFE-A401-B371-4D99-AA820844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46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ACE74-15EE-BD2F-8AE4-E6359B8A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B36250-99BE-BEC0-370B-E5DF54E48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AF910B-DDA2-AA5A-AD23-73D802044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251D85-750D-61D6-F32E-642C751B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BC804F-9BB4-BA24-C838-BCDC3595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40A6DF-3F7A-3A6A-A78D-B2F21F964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276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633DF-7875-E80F-4C3F-BB180172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D5D501-8C5D-9C7F-0650-509EA7948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7836CB-B05B-21BB-15DB-291843EC0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6E765E8-EAA6-3EE2-15EC-969D93EE53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AB6495-E7DA-A816-6BE9-F5B6EC36C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D18BF60-958D-58B8-3264-F44A560E8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C67AC0-78FC-01FD-8A04-DE00D46F5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A1D51F-E98D-AEDA-3FE4-248E9588F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8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3CE13-C52A-3B25-EEEB-B399A9405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B49E2A-533C-BA6B-653F-1CB944D5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E1E842-DCCE-DDD3-499A-40DB3F71D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E106537-7E05-EB1C-E1BE-38FA1179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514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5211096-1148-A36D-7490-C990D015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7435452-DA19-72DF-1910-8023B640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09C289-B815-BC12-0750-555687BE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4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D492C-96BF-2DA4-9524-39AD46C10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1CFE3F-AE9D-E273-C4ED-1710BAA7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802C9C-6E65-BA4D-EF7D-AFF1C3A69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18B8F9-02CD-F802-DA77-88CD97FA5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43169B-A376-DDAE-DED0-50D9EC5D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9C0C11-AA30-F113-C089-510DC4524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017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9EF92-13E6-2414-3B9B-2FD50CD0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D886C9-CA8E-682F-C632-9E67F7D1D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32B74D-97A4-6963-D1DF-9EFD8709C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C6D131-9672-C5B0-7490-5CBF7278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5FAB08-1EDB-7111-A34E-E7AD2A6BA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73A5652-6A9A-7857-8DD1-1BF97C28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004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35A2B1-A816-341C-924B-84C2C76E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9BB1F0-4B52-F995-6239-49B57CA00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4CDBF0-2A7C-3B2E-95E0-3359EF518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68951-B418-794B-9B77-C1E9B6C3589E}" type="datetimeFigureOut">
              <a:rPr lang="es-CL" smtClean="0"/>
              <a:t>28-05-24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8898C-19D4-97A6-838F-5B6362A0D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93ABBA-B2EE-2133-7AB7-F22F6ABC3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ED534-919C-B64B-96A1-C5572590FA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183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6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5.emf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767988A-08CB-AEC4-4318-4010C8C06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5" name="Grupo 14">
            <a:extLst>
              <a:ext uri="{FF2B5EF4-FFF2-40B4-BE49-F238E27FC236}">
                <a16:creationId xmlns:a16="http://schemas.microsoft.com/office/drawing/2014/main" id="{890168CC-37BB-CCFE-40EF-E6C00C8089A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28326" y="0"/>
            <a:ext cx="11735347" cy="6634655"/>
            <a:chOff x="228327" y="0"/>
            <a:chExt cx="11735347" cy="6634655"/>
          </a:xfrm>
        </p:grpSpPr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CE554129-DFB3-0FC9-867E-5CD3071197C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8500" y="0"/>
              <a:ext cx="3175000" cy="223345"/>
            </a:xfrm>
            <a:prstGeom prst="rect">
              <a:avLst/>
            </a:prstGeom>
          </p:spPr>
        </p:pic>
        <p:pic>
          <p:nvPicPr>
            <p:cNvPr id="13" name="Imagen 12">
              <a:extLst>
                <a:ext uri="{FF2B5EF4-FFF2-40B4-BE49-F238E27FC236}">
                  <a16:creationId xmlns:a16="http://schemas.microsoft.com/office/drawing/2014/main" id="{9423F952-960E-5CB9-C83D-2AE1550F939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327" y="223345"/>
              <a:ext cx="11735347" cy="6411310"/>
            </a:xfrm>
            <a:prstGeom prst="rect">
              <a:avLst/>
            </a:prstGeom>
          </p:spPr>
        </p:pic>
      </p:grpSp>
      <p:pic>
        <p:nvPicPr>
          <p:cNvPr id="11" name="Imagen 10">
            <a:extLst>
              <a:ext uri="{FF2B5EF4-FFF2-40B4-BE49-F238E27FC236}">
                <a16:creationId xmlns:a16="http://schemas.microsoft.com/office/drawing/2014/main" id="{9E26F605-2A74-EAFD-3AC0-CEA71E5C03F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1855" y="4440728"/>
            <a:ext cx="4668291" cy="1227800"/>
          </a:xfrm>
          <a:prstGeom prst="rect">
            <a:avLst/>
          </a:prstGeom>
        </p:spPr>
      </p:pic>
      <p:sp>
        <p:nvSpPr>
          <p:cNvPr id="17" name="Título 1">
            <a:extLst>
              <a:ext uri="{FF2B5EF4-FFF2-40B4-BE49-F238E27FC236}">
                <a16:creationId xmlns:a16="http://schemas.microsoft.com/office/drawing/2014/main" id="{7C15B576-D2EE-CEBC-FE96-D38E7E95012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144755"/>
            <a:ext cx="12191998" cy="8377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altLang="es-CL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TÍTULO DE LÁMINA</a:t>
            </a:r>
          </a:p>
        </p:txBody>
      </p:sp>
      <p:sp>
        <p:nvSpPr>
          <p:cNvPr id="18" name="Marcador de texto 2">
            <a:extLst>
              <a:ext uri="{FF2B5EF4-FFF2-40B4-BE49-F238E27FC236}">
                <a16:creationId xmlns:a16="http://schemas.microsoft.com/office/drawing/2014/main" id="{7564A15B-57BE-5D1E-7C21-72B724A05457}"/>
              </a:ext>
            </a:extLst>
          </p:cNvPr>
          <p:cNvSpPr txBox="1">
            <a:spLocks/>
          </p:cNvSpPr>
          <p:nvPr/>
        </p:nvSpPr>
        <p:spPr>
          <a:xfrm>
            <a:off x="1" y="3118790"/>
            <a:ext cx="12191998" cy="346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200" dirty="0">
                <a:solidFill>
                  <a:schemeClr val="bg1"/>
                </a:solidFill>
              </a:rPr>
              <a:t>BAJADA DE LÁMINA</a:t>
            </a:r>
          </a:p>
        </p:txBody>
      </p:sp>
    </p:spTree>
    <p:extLst>
      <p:ext uri="{BB962C8B-B14F-4D97-AF65-F5344CB8AC3E}">
        <p14:creationId xmlns:p14="http://schemas.microsoft.com/office/powerpoint/2010/main" val="3006222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1D33B3B5-2FC4-795B-EFC9-149A7AF6ABA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07"/>
            <a:ext cx="12192001" cy="6857293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A6542BA6-3DEE-89E2-CC64-F4D0F25B564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28326" y="707"/>
            <a:ext cx="11735347" cy="6634655"/>
            <a:chOff x="228327" y="0"/>
            <a:chExt cx="11735347" cy="6634655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9C106EB3-5FAA-6DE6-29BA-11E051F0EFE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8500" y="0"/>
              <a:ext cx="3175000" cy="223345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34B7CA8-58FA-381B-0F84-73EAF83121B8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327" y="223345"/>
              <a:ext cx="11735347" cy="6411310"/>
            </a:xfrm>
            <a:prstGeom prst="rect">
              <a:avLst/>
            </a:prstGeom>
          </p:spPr>
        </p:pic>
      </p:grpSp>
      <p:sp>
        <p:nvSpPr>
          <p:cNvPr id="9" name="Título 1">
            <a:extLst>
              <a:ext uri="{FF2B5EF4-FFF2-40B4-BE49-F238E27FC236}">
                <a16:creationId xmlns:a16="http://schemas.microsoft.com/office/drawing/2014/main" id="{EB034146-0A3F-F817-72CA-AD92A7CC265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144755"/>
            <a:ext cx="12191998" cy="8377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altLang="es-CL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TÍTULO DE LÁMINA</a:t>
            </a:r>
          </a:p>
        </p:txBody>
      </p: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6E4387BA-649D-1598-1630-33B5F3117502}"/>
              </a:ext>
            </a:extLst>
          </p:cNvPr>
          <p:cNvSpPr txBox="1">
            <a:spLocks/>
          </p:cNvSpPr>
          <p:nvPr/>
        </p:nvSpPr>
        <p:spPr>
          <a:xfrm>
            <a:off x="1" y="3118790"/>
            <a:ext cx="12191998" cy="346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2200" dirty="0">
                <a:solidFill>
                  <a:schemeClr val="bg1"/>
                </a:solidFill>
              </a:rPr>
              <a:t>BAJADA DE LÁMINA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086E05-E21F-653C-CABD-A7F99ABE57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7859" y="4443384"/>
            <a:ext cx="4616280" cy="1214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8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E7922847-BED9-8EB3-98F6-5AC273A6311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-12298"/>
            <a:ext cx="12175868" cy="6870298"/>
            <a:chOff x="0" y="-12298"/>
            <a:chExt cx="12175868" cy="6870298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FB7FC986-9562-7A80-60C1-61244DF9F96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-12298"/>
              <a:ext cx="12175868" cy="6870298"/>
            </a:xfrm>
            <a:prstGeom prst="rect">
              <a:avLst/>
            </a:prstGeom>
            <a:solidFill>
              <a:srgbClr val="8C8EFF"/>
            </a:solidFill>
          </p:spPr>
        </p:pic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E7DA9EC0-6FD5-18E5-98AD-AB9F07967CA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8324" y="223344"/>
              <a:ext cx="11735346" cy="6411309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A2758EF5-DB27-812E-3775-9A4678A0A9E4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08500" y="-7884"/>
              <a:ext cx="3175000" cy="231227"/>
            </a:xfrm>
            <a:prstGeom prst="rect">
              <a:avLst/>
            </a:prstGeom>
          </p:spPr>
        </p:pic>
      </p:grpSp>
      <p:pic>
        <p:nvPicPr>
          <p:cNvPr id="19" name="Imagen 18">
            <a:extLst>
              <a:ext uri="{FF2B5EF4-FFF2-40B4-BE49-F238E27FC236}">
                <a16:creationId xmlns:a16="http://schemas.microsoft.com/office/drawing/2014/main" id="{436DB2C3-E170-24DD-3FD6-35B3CBA4373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0229" y="898978"/>
            <a:ext cx="2313444" cy="506004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1F3BD4E-9FC0-C420-3B2B-7A4E7359037E}"/>
              </a:ext>
            </a:extLst>
          </p:cNvPr>
          <p:cNvSpPr txBox="1">
            <a:spLocks noChangeArrowheads="1"/>
          </p:cNvSpPr>
          <p:nvPr/>
        </p:nvSpPr>
        <p:spPr>
          <a:xfrm>
            <a:off x="603316" y="600216"/>
            <a:ext cx="7013542" cy="794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altLang="es-CL" sz="3200" b="1" dirty="0">
                <a:solidFill>
                  <a:srgbClr val="3225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TÍTULO DE LÁMINA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ABFBDA00-E2A4-642A-22EA-F948B14279CB}"/>
              </a:ext>
            </a:extLst>
          </p:cNvPr>
          <p:cNvSpPr txBox="1">
            <a:spLocks noChangeArrowheads="1"/>
          </p:cNvSpPr>
          <p:nvPr/>
        </p:nvSpPr>
        <p:spPr>
          <a:xfrm>
            <a:off x="603316" y="1555222"/>
            <a:ext cx="7013542" cy="4336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altLang="es-CL" sz="2000" dirty="0">
                <a:solidFill>
                  <a:srgbClr val="3225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364514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C189785F-A35D-BCE6-28E9-3A5D8E67BFB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730B67A1-A06D-8BEC-BCED-25049C0BDA0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D4EFCB5F-901D-09F6-9460-43C5DFE88DFB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28326" y="0"/>
              <a:ext cx="11735347" cy="6634655"/>
              <a:chOff x="228327" y="0"/>
              <a:chExt cx="11735347" cy="6634655"/>
            </a:xfrm>
          </p:grpSpPr>
          <p:pic>
            <p:nvPicPr>
              <p:cNvPr id="9" name="Imagen 8">
                <a:extLst>
                  <a:ext uri="{FF2B5EF4-FFF2-40B4-BE49-F238E27FC236}">
                    <a16:creationId xmlns:a16="http://schemas.microsoft.com/office/drawing/2014/main" id="{C3EAFF4A-C914-4ADB-140C-D555909FCB34}"/>
                  </a:ext>
                </a:extLst>
              </p:cNvPr>
              <p:cNvPicPr>
                <a:picLocks noGrp="1" noRot="1" noMove="1" noResize="1" noEditPoints="1" noAdjustHandles="1" noChangeArrowheads="1" noChangeShapeType="1" noCrop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08500" y="0"/>
                <a:ext cx="3175000" cy="223345"/>
              </a:xfrm>
              <a:prstGeom prst="rect">
                <a:avLst/>
              </a:prstGeom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D5A6C64E-E4F1-38C2-B1B5-4DB6CCD362FE}"/>
                  </a:ext>
                </a:extLst>
              </p:cNvPr>
              <p:cNvPicPr>
                <a:picLocks noGrp="1" noRot="1" noMove="1" noResize="1" noEditPoints="1" noAdjustHandles="1" noChangeArrowheads="1" noChangeShapeType="1" noCrop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8327" y="223345"/>
                <a:ext cx="11735347" cy="6411310"/>
              </a:xfrm>
              <a:prstGeom prst="rect">
                <a:avLst/>
              </a:prstGeom>
            </p:spPr>
          </p:pic>
        </p:grpSp>
      </p:grpSp>
      <p:pic>
        <p:nvPicPr>
          <p:cNvPr id="14" name="Imagen 13">
            <a:extLst>
              <a:ext uri="{FF2B5EF4-FFF2-40B4-BE49-F238E27FC236}">
                <a16:creationId xmlns:a16="http://schemas.microsoft.com/office/drawing/2014/main" id="{892B33E4-8244-2D2F-084B-BDD6C1274DE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0229" y="898979"/>
            <a:ext cx="2313444" cy="506004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4B43192-B468-2DCE-8ECD-277D8E1BBAAA}"/>
              </a:ext>
            </a:extLst>
          </p:cNvPr>
          <p:cNvSpPr txBox="1">
            <a:spLocks noChangeArrowheads="1"/>
          </p:cNvSpPr>
          <p:nvPr/>
        </p:nvSpPr>
        <p:spPr>
          <a:xfrm>
            <a:off x="603316" y="600216"/>
            <a:ext cx="7013542" cy="794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altLang="es-CL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TÍTULO</a:t>
            </a:r>
            <a:r>
              <a:rPr lang="es-CL" altLang="es-CL" sz="3200" b="1" dirty="0">
                <a:solidFill>
                  <a:srgbClr val="3225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altLang="es-CL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LÁMINA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315084DD-9A49-5FBA-321A-D5F3B5FFE764}"/>
              </a:ext>
            </a:extLst>
          </p:cNvPr>
          <p:cNvSpPr txBox="1">
            <a:spLocks noChangeArrowheads="1"/>
          </p:cNvSpPr>
          <p:nvPr/>
        </p:nvSpPr>
        <p:spPr>
          <a:xfrm>
            <a:off x="603316" y="1555222"/>
            <a:ext cx="7013542" cy="4336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altLang="es-CL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177060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85624CA-C908-EDF1-D8F7-A2B59B7C95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07"/>
            <a:ext cx="12192001" cy="6857293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6F6C556-9032-FD92-75FC-159F4E9697EA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28326" y="707"/>
            <a:ext cx="11735347" cy="6634655"/>
            <a:chOff x="228327" y="0"/>
            <a:chExt cx="11735347" cy="6634655"/>
          </a:xfrm>
        </p:grpSpPr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7C16B649-CB58-22CB-6F04-22B1C69FE387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8500" y="0"/>
              <a:ext cx="3175000" cy="223345"/>
            </a:xfrm>
            <a:prstGeom prst="rect">
              <a:avLst/>
            </a:prstGeom>
          </p:spPr>
        </p:pic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781B768B-105D-CF2A-50A0-97A6F0208B0B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327" y="223345"/>
              <a:ext cx="11735347" cy="6411310"/>
            </a:xfrm>
            <a:prstGeom prst="rect">
              <a:avLst/>
            </a:prstGeom>
          </p:spPr>
        </p:pic>
      </p:grpSp>
      <p:pic>
        <p:nvPicPr>
          <p:cNvPr id="8" name="Imagen 7">
            <a:extLst>
              <a:ext uri="{FF2B5EF4-FFF2-40B4-BE49-F238E27FC236}">
                <a16:creationId xmlns:a16="http://schemas.microsoft.com/office/drawing/2014/main" id="{455AA6B0-DEF0-97D9-8188-4748B25812C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0228" y="898979"/>
            <a:ext cx="2313445" cy="5060044"/>
          </a:xfrm>
          <a:prstGeom prst="rect">
            <a:avLst/>
          </a:prstGeom>
        </p:spPr>
      </p:pic>
      <p:sp>
        <p:nvSpPr>
          <p:cNvPr id="11" name="Título 1">
            <a:extLst>
              <a:ext uri="{FF2B5EF4-FFF2-40B4-BE49-F238E27FC236}">
                <a16:creationId xmlns:a16="http://schemas.microsoft.com/office/drawing/2014/main" id="{D4D523C6-5001-D5D1-7B63-389FB165FCBF}"/>
              </a:ext>
            </a:extLst>
          </p:cNvPr>
          <p:cNvSpPr txBox="1">
            <a:spLocks noChangeArrowheads="1"/>
          </p:cNvSpPr>
          <p:nvPr/>
        </p:nvSpPr>
        <p:spPr>
          <a:xfrm>
            <a:off x="603316" y="600216"/>
            <a:ext cx="7013542" cy="794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altLang="es-CL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TÍTULO</a:t>
            </a:r>
            <a:r>
              <a:rPr lang="es-CL" altLang="es-CL" sz="3200" b="1" dirty="0">
                <a:solidFill>
                  <a:srgbClr val="3225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altLang="es-CL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LÁMINA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F30836AC-ED94-ECCE-D465-E0E47747B7FC}"/>
              </a:ext>
            </a:extLst>
          </p:cNvPr>
          <p:cNvSpPr txBox="1">
            <a:spLocks noChangeArrowheads="1"/>
          </p:cNvSpPr>
          <p:nvPr/>
        </p:nvSpPr>
        <p:spPr>
          <a:xfrm>
            <a:off x="603316" y="1555222"/>
            <a:ext cx="7013542" cy="4336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altLang="es-CL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64878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B396443-19A0-752B-CC26-948D615EF3A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4D5BE9D0-439F-A6DF-DC7D-96CD4A049EC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28326" y="0"/>
            <a:ext cx="11735347" cy="6634655"/>
            <a:chOff x="228327" y="0"/>
            <a:chExt cx="11735347" cy="663465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14B197C7-37F4-DDC5-0468-A6ADD07333B5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8500" y="0"/>
              <a:ext cx="3175000" cy="223345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710425C-E8E6-725C-4FFC-F1D7A06D7B48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327" y="223345"/>
              <a:ext cx="11735347" cy="6411310"/>
            </a:xfrm>
            <a:prstGeom prst="rect">
              <a:avLst/>
            </a:prstGeom>
          </p:spPr>
        </p:pic>
      </p:grpSp>
      <p:pic>
        <p:nvPicPr>
          <p:cNvPr id="6" name="Imagen 5">
            <a:extLst>
              <a:ext uri="{FF2B5EF4-FFF2-40B4-BE49-F238E27FC236}">
                <a16:creationId xmlns:a16="http://schemas.microsoft.com/office/drawing/2014/main" id="{5BF70550-174A-1746-407D-892170DCAC1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0285" y="2943561"/>
            <a:ext cx="3691431" cy="970878"/>
          </a:xfrm>
          <a:prstGeom prst="rect">
            <a:avLst/>
          </a:prstGeom>
        </p:spPr>
      </p:pic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69722C7C-FB5B-76EF-88FC-852AE3B5A84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35624" y="4923840"/>
            <a:ext cx="12191998" cy="346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13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puntos.cultura.gob.cl</a:t>
            </a:r>
            <a:endParaRPr lang="es-CL" sz="13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0A6921C-50DB-7357-AEE7-ACEE466D1FE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2249" y="4492797"/>
            <a:ext cx="3360578" cy="105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09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FBDF53E-A07E-3E96-3345-8977854F03C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07"/>
            <a:ext cx="12192001" cy="6857293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15E3C92E-AEE0-A13E-4A21-AC3BC2F243C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28326" y="707"/>
            <a:ext cx="11735347" cy="6634655"/>
            <a:chOff x="228327" y="0"/>
            <a:chExt cx="11735347" cy="6634655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E33A093B-A256-9DAA-A9E5-0BEF8EA8D334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8500" y="0"/>
              <a:ext cx="3175000" cy="223345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28C232D7-8CFE-15DD-8431-6A0B0AACE4E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8327" y="223345"/>
              <a:ext cx="11735347" cy="6411310"/>
            </a:xfrm>
            <a:prstGeom prst="rect">
              <a:avLst/>
            </a:prstGeom>
          </p:spPr>
        </p:pic>
      </p:grpSp>
      <p:pic>
        <p:nvPicPr>
          <p:cNvPr id="8" name="Imagen 7">
            <a:extLst>
              <a:ext uri="{FF2B5EF4-FFF2-40B4-BE49-F238E27FC236}">
                <a16:creationId xmlns:a16="http://schemas.microsoft.com/office/drawing/2014/main" id="{119FE85C-671C-BC87-2413-A06524EA9F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0285" y="2943561"/>
            <a:ext cx="3691431" cy="97087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1B0A9F0-A81A-5D2F-FE76-ED9DB29D4A1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0769" y="4493830"/>
            <a:ext cx="3362058" cy="1053444"/>
          </a:xfrm>
          <a:prstGeom prst="rect">
            <a:avLst/>
          </a:prstGeom>
        </p:spPr>
      </p:pic>
      <p:sp>
        <p:nvSpPr>
          <p:cNvPr id="11" name="Marcador de texto 2">
            <a:extLst>
              <a:ext uri="{FF2B5EF4-FFF2-40B4-BE49-F238E27FC236}">
                <a16:creationId xmlns:a16="http://schemas.microsoft.com/office/drawing/2014/main" id="{1A172402-C781-3E35-C395-2B7710F8C18A}"/>
              </a:ext>
            </a:extLst>
          </p:cNvPr>
          <p:cNvSpPr txBox="1"/>
          <p:nvPr/>
        </p:nvSpPr>
        <p:spPr>
          <a:xfrm>
            <a:off x="-35624" y="4923840"/>
            <a:ext cx="12191998" cy="346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1300" b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puntos.cultura.gob.cl</a:t>
            </a:r>
            <a:endParaRPr lang="es-CL" sz="13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48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ECD5CFA2-D16A-411C-AE62-59CDD43C370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8324" y="223344"/>
            <a:ext cx="11735346" cy="6411309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86670E0-E3F2-0C9D-FCAD-CE73253FCF5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508500" y="-7884"/>
            <a:ext cx="3175000" cy="231227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D47A5813-2D55-F94F-2394-D83B1B4AC551}"/>
              </a:ext>
            </a:extLst>
          </p:cNvPr>
          <p:cNvGrpSpPr/>
          <p:nvPr/>
        </p:nvGrpSpPr>
        <p:grpSpPr>
          <a:xfrm>
            <a:off x="0" y="-12298"/>
            <a:ext cx="12175868" cy="6870298"/>
            <a:chOff x="0" y="-12298"/>
            <a:chExt cx="12175868" cy="6870298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3D9DAB6-33AD-AF60-77E9-D4EAE5694E6B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0" y="-12298"/>
              <a:ext cx="12175868" cy="6870298"/>
            </a:xfrm>
            <a:prstGeom prst="rect">
              <a:avLst/>
            </a:prstGeom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AA296677-B48F-2CB1-7D5E-F2980637143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324" y="223344"/>
              <a:ext cx="11735346" cy="6411309"/>
            </a:xfrm>
            <a:prstGeom prst="rect">
              <a:avLst/>
            </a:prstGeom>
          </p:spPr>
        </p:pic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4A468650-D521-1D78-9846-BFBC12D0209C}"/>
                </a:ext>
              </a:extLst>
            </p:cNvPr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08500" y="-7884"/>
              <a:ext cx="3175000" cy="231227"/>
            </a:xfrm>
            <a:prstGeom prst="rect">
              <a:avLst/>
            </a:prstGeom>
          </p:spPr>
        </p:pic>
      </p:grpSp>
      <p:pic>
        <p:nvPicPr>
          <p:cNvPr id="10" name="Imagen 9">
            <a:extLst>
              <a:ext uri="{FF2B5EF4-FFF2-40B4-BE49-F238E27FC236}">
                <a16:creationId xmlns:a16="http://schemas.microsoft.com/office/drawing/2014/main" id="{C98D7711-FC59-787C-B48E-CB62D34A07A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0285" y="2943561"/>
            <a:ext cx="3691431" cy="970878"/>
          </a:xfrm>
          <a:prstGeom prst="rect">
            <a:avLst/>
          </a:prstGeom>
        </p:spPr>
      </p:pic>
      <p:sp>
        <p:nvSpPr>
          <p:cNvPr id="12" name="Marcador de texto 2">
            <a:extLst>
              <a:ext uri="{FF2B5EF4-FFF2-40B4-BE49-F238E27FC236}">
                <a16:creationId xmlns:a16="http://schemas.microsoft.com/office/drawing/2014/main" id="{CF0F882D-4F9B-12F6-949B-C2F5133CE0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35624" y="4923840"/>
            <a:ext cx="12191998" cy="346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s-CL" sz="1300" b="1" dirty="0" err="1">
                <a:solidFill>
                  <a:srgbClr val="3225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puntos.cultura.gob.cl</a:t>
            </a:r>
            <a:endParaRPr lang="es-CL" sz="1300" b="1" dirty="0">
              <a:solidFill>
                <a:srgbClr val="3225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32ED0967-E043-C09D-0386-D2E2CB89F8F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2249" y="4501428"/>
            <a:ext cx="3360578" cy="105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015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45</Words>
  <Application>Microsoft Macintosh PowerPoint</Application>
  <PresentationFormat>Panorámica</PresentationFormat>
  <Paragraphs>13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Soto Cornejo</dc:creator>
  <cp:lastModifiedBy>Paula Soto Cornejo</cp:lastModifiedBy>
  <cp:revision>5</cp:revision>
  <dcterms:created xsi:type="dcterms:W3CDTF">2024-05-13T19:57:23Z</dcterms:created>
  <dcterms:modified xsi:type="dcterms:W3CDTF">2024-05-28T17:34:38Z</dcterms:modified>
</cp:coreProperties>
</file>