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72" r:id="rId5"/>
    <p:sldMasterId id="2147483673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EABFBFE8-6985-4A12-B868-60D356422351}">
  <a:tblStyle styleId="{EABFBFE8-6985-4A12-B868-60D356422351}" styleName="Table_0">
    <a:wholeTbl>
      <a:tcTxStyle b="off" i="off">
        <a:font>
          <a:latin typeface="Calibri Light"/>
          <a:ea typeface="Calibri Light"/>
          <a:cs typeface="Calibri Light"/>
        </a:font>
        <a:schemeClr val="dk1"/>
      </a:tcTxStyle>
      <a:tcStyle>
        <a:tcBdr>
          <a:left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101d344efce_7_184:notes"/>
          <p:cNvSpPr txBox="1"/>
          <p:nvPr>
            <p:ph idx="1" type="body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g101d344efce_7_184:notes"/>
          <p:cNvSpPr/>
          <p:nvPr>
            <p:ph idx="2" type="sldImg"/>
          </p:nvPr>
        </p:nvSpPr>
        <p:spPr>
          <a:xfrm>
            <a:off x="1885950" y="1143000"/>
            <a:ext cx="30861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101d344efce_7_272:notes"/>
          <p:cNvSpPr txBox="1"/>
          <p:nvPr>
            <p:ph idx="1" type="body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2" name="Google Shape;332;g101d344efce_7_272:notes"/>
          <p:cNvSpPr/>
          <p:nvPr>
            <p:ph idx="2" type="sldImg"/>
          </p:nvPr>
        </p:nvSpPr>
        <p:spPr>
          <a:xfrm>
            <a:off x="1885950" y="1143000"/>
            <a:ext cx="30861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101d344efce_7_280:notes"/>
          <p:cNvSpPr txBox="1"/>
          <p:nvPr>
            <p:ph idx="1" type="body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1" name="Google Shape;341;g101d344efce_7_280:notes"/>
          <p:cNvSpPr/>
          <p:nvPr>
            <p:ph idx="2" type="sldImg"/>
          </p:nvPr>
        </p:nvSpPr>
        <p:spPr>
          <a:xfrm>
            <a:off x="1885950" y="1143000"/>
            <a:ext cx="30861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1024c18d5bb_0_0:notes"/>
          <p:cNvSpPr txBox="1"/>
          <p:nvPr>
            <p:ph idx="1" type="body"/>
          </p:nvPr>
        </p:nvSpPr>
        <p:spPr>
          <a:xfrm>
            <a:off x="685800" y="4400549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0" name="Google Shape;350;g1024c18d5bb_0_0:notes"/>
          <p:cNvSpPr/>
          <p:nvPr>
            <p:ph idx="2" type="sldImg"/>
          </p:nvPr>
        </p:nvSpPr>
        <p:spPr>
          <a:xfrm>
            <a:off x="1885950" y="1143000"/>
            <a:ext cx="30861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101d344efce_7_288:notes"/>
          <p:cNvSpPr txBox="1"/>
          <p:nvPr>
            <p:ph idx="1" type="body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9" name="Google Shape;359;g101d344efce_7_288:notes"/>
          <p:cNvSpPr/>
          <p:nvPr>
            <p:ph idx="2" type="sldImg"/>
          </p:nvPr>
        </p:nvSpPr>
        <p:spPr>
          <a:xfrm>
            <a:off x="1885950" y="1143000"/>
            <a:ext cx="30861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101d344efce_7_296:notes"/>
          <p:cNvSpPr txBox="1"/>
          <p:nvPr>
            <p:ph idx="1" type="body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8" name="Google Shape;368;g101d344efce_7_296:notes"/>
          <p:cNvSpPr/>
          <p:nvPr>
            <p:ph idx="2" type="sldImg"/>
          </p:nvPr>
        </p:nvSpPr>
        <p:spPr>
          <a:xfrm>
            <a:off x="1885950" y="1143000"/>
            <a:ext cx="30861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101d344efce_7_303:notes"/>
          <p:cNvSpPr txBox="1"/>
          <p:nvPr>
            <p:ph idx="1" type="body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6" name="Google Shape;376;g101d344efce_7_303:notes"/>
          <p:cNvSpPr/>
          <p:nvPr>
            <p:ph idx="2" type="sldImg"/>
          </p:nvPr>
        </p:nvSpPr>
        <p:spPr>
          <a:xfrm>
            <a:off x="1885950" y="1143000"/>
            <a:ext cx="30861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101d344efce_7_310:notes"/>
          <p:cNvSpPr/>
          <p:nvPr>
            <p:ph idx="2" type="sldImg"/>
          </p:nvPr>
        </p:nvSpPr>
        <p:spPr>
          <a:xfrm>
            <a:off x="285750" y="914400"/>
            <a:ext cx="4572000" cy="4572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4" name="Google Shape;384;g101d344efce_7_310:notes"/>
          <p:cNvSpPr txBox="1"/>
          <p:nvPr>
            <p:ph idx="1" type="body"/>
          </p:nvPr>
        </p:nvSpPr>
        <p:spPr>
          <a:xfrm>
            <a:off x="514350" y="5791200"/>
            <a:ext cx="4114800" cy="54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101d344efce_7_326:notes"/>
          <p:cNvSpPr txBox="1"/>
          <p:nvPr>
            <p:ph idx="1" type="body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4" name="Google Shape;394;g101d344efce_7_326:notes"/>
          <p:cNvSpPr/>
          <p:nvPr>
            <p:ph idx="2" type="sldImg"/>
          </p:nvPr>
        </p:nvSpPr>
        <p:spPr>
          <a:xfrm>
            <a:off x="1885950" y="1143000"/>
            <a:ext cx="30861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101d344efce_7_333:notes"/>
          <p:cNvSpPr txBox="1"/>
          <p:nvPr>
            <p:ph idx="1" type="body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2" name="Google Shape;402;g101d344efce_7_333:notes"/>
          <p:cNvSpPr/>
          <p:nvPr>
            <p:ph idx="2" type="sldImg"/>
          </p:nvPr>
        </p:nvSpPr>
        <p:spPr>
          <a:xfrm>
            <a:off x="1885950" y="1143000"/>
            <a:ext cx="30861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g101d344efce_7_252:notes"/>
          <p:cNvSpPr txBox="1"/>
          <p:nvPr>
            <p:ph idx="1" type="body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Promedio nacional lectura 43%</a:t>
            </a:r>
            <a:endParaRPr/>
          </a:p>
        </p:txBody>
      </p:sp>
      <p:sp>
        <p:nvSpPr>
          <p:cNvPr id="411" name="Google Shape;411;g101d344efce_7_252:notes"/>
          <p:cNvSpPr/>
          <p:nvPr>
            <p:ph idx="2" type="sldImg"/>
          </p:nvPr>
        </p:nvSpPr>
        <p:spPr>
          <a:xfrm>
            <a:off x="1885950" y="1143000"/>
            <a:ext cx="30861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101d344efce_7_192:notes"/>
          <p:cNvSpPr txBox="1"/>
          <p:nvPr>
            <p:ph idx="1" type="body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g101d344efce_7_192:notes"/>
          <p:cNvSpPr/>
          <p:nvPr>
            <p:ph idx="2" type="sldImg"/>
          </p:nvPr>
        </p:nvSpPr>
        <p:spPr>
          <a:xfrm>
            <a:off x="1885950" y="1143000"/>
            <a:ext cx="30861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101d344efce_7_201:notes"/>
          <p:cNvSpPr txBox="1"/>
          <p:nvPr>
            <p:ph idx="1" type="body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g101d344efce_7_201:notes"/>
          <p:cNvSpPr/>
          <p:nvPr>
            <p:ph idx="2" type="sldImg"/>
          </p:nvPr>
        </p:nvSpPr>
        <p:spPr>
          <a:xfrm>
            <a:off x="1885950" y="1143000"/>
            <a:ext cx="30861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101d344efce_7_220:notes"/>
          <p:cNvSpPr txBox="1"/>
          <p:nvPr>
            <p:ph idx="1" type="body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" name="Google Shape;274;g101d344efce_7_220:notes"/>
          <p:cNvSpPr/>
          <p:nvPr>
            <p:ph idx="2" type="sldImg"/>
          </p:nvPr>
        </p:nvSpPr>
        <p:spPr>
          <a:xfrm>
            <a:off x="1885950" y="1143000"/>
            <a:ext cx="30861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101d344efce_7_228:notes"/>
          <p:cNvSpPr/>
          <p:nvPr>
            <p:ph idx="2" type="sldImg"/>
          </p:nvPr>
        </p:nvSpPr>
        <p:spPr>
          <a:xfrm>
            <a:off x="285750" y="914400"/>
            <a:ext cx="4572000" cy="4572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3" name="Google Shape;283;g101d344efce_7_228:notes"/>
          <p:cNvSpPr txBox="1"/>
          <p:nvPr>
            <p:ph idx="1" type="body"/>
          </p:nvPr>
        </p:nvSpPr>
        <p:spPr>
          <a:xfrm>
            <a:off x="514350" y="5791200"/>
            <a:ext cx="4114800" cy="54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101d344efce_7_234:notes"/>
          <p:cNvSpPr/>
          <p:nvPr>
            <p:ph idx="2" type="sldImg"/>
          </p:nvPr>
        </p:nvSpPr>
        <p:spPr>
          <a:xfrm>
            <a:off x="285750" y="914400"/>
            <a:ext cx="4572000" cy="4572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0" name="Google Shape;290;g101d344efce_7_234:notes"/>
          <p:cNvSpPr txBox="1"/>
          <p:nvPr>
            <p:ph idx="1" type="body"/>
          </p:nvPr>
        </p:nvSpPr>
        <p:spPr>
          <a:xfrm>
            <a:off x="514350" y="5791200"/>
            <a:ext cx="4114800" cy="54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1021d5a657b_0_0:notes"/>
          <p:cNvSpPr/>
          <p:nvPr>
            <p:ph idx="2" type="sldImg"/>
          </p:nvPr>
        </p:nvSpPr>
        <p:spPr>
          <a:xfrm>
            <a:off x="285750" y="914400"/>
            <a:ext cx="4572000" cy="4572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1" name="Google Shape;301;g1021d5a657b_0_0:notes"/>
          <p:cNvSpPr txBox="1"/>
          <p:nvPr>
            <p:ph idx="1" type="body"/>
          </p:nvPr>
        </p:nvSpPr>
        <p:spPr>
          <a:xfrm>
            <a:off x="514350" y="5791200"/>
            <a:ext cx="4114800" cy="54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101d344efce_7_244:notes"/>
          <p:cNvSpPr txBox="1"/>
          <p:nvPr>
            <p:ph idx="1" type="body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3" name="Google Shape;313;g101d344efce_7_244:notes"/>
          <p:cNvSpPr/>
          <p:nvPr>
            <p:ph idx="2" type="sldImg"/>
          </p:nvPr>
        </p:nvSpPr>
        <p:spPr>
          <a:xfrm>
            <a:off x="1885950" y="1143000"/>
            <a:ext cx="30861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101d344efce_7_263:notes"/>
          <p:cNvSpPr txBox="1"/>
          <p:nvPr>
            <p:ph idx="1" type="body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2" name="Google Shape;322;g101d344efce_7_263:notes"/>
          <p:cNvSpPr/>
          <p:nvPr>
            <p:ph idx="2" type="sldImg"/>
          </p:nvPr>
        </p:nvSpPr>
        <p:spPr>
          <a:xfrm>
            <a:off x="1885950" y="1143000"/>
            <a:ext cx="30861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RTADA TÍTULO 2 LÍNEAS">
  <p:cSld name="PORTADA TÍTULO 2 LÍNEAS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/>
          <p:nvPr>
            <p:ph type="ctrTitle"/>
          </p:nvPr>
        </p:nvSpPr>
        <p:spPr>
          <a:xfrm>
            <a:off x="884582" y="2037200"/>
            <a:ext cx="7943732" cy="906066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700"/>
              <a:buFont typeface="Calibri"/>
              <a:buNone/>
              <a:defRPr b="0" sz="2700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6" name="Google Shape;56;p14"/>
          <p:cNvSpPr txBox="1"/>
          <p:nvPr>
            <p:ph idx="1" type="subTitle"/>
          </p:nvPr>
        </p:nvSpPr>
        <p:spPr>
          <a:xfrm>
            <a:off x="884582" y="2868700"/>
            <a:ext cx="7943732" cy="31340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b="0" sz="2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57" name="Google Shape;57;p14"/>
          <p:cNvSpPr/>
          <p:nvPr/>
        </p:nvSpPr>
        <p:spPr>
          <a:xfrm>
            <a:off x="0" y="-202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14"/>
          <p:cNvSpPr/>
          <p:nvPr/>
        </p:nvSpPr>
        <p:spPr>
          <a:xfrm>
            <a:off x="3436279" y="-202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59;p14"/>
          <p:cNvSpPr/>
          <p:nvPr/>
        </p:nvSpPr>
        <p:spPr>
          <a:xfrm>
            <a:off x="6406280" y="-202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14"/>
          <p:cNvSpPr/>
          <p:nvPr/>
        </p:nvSpPr>
        <p:spPr>
          <a:xfrm>
            <a:off x="0" y="5089500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Google Shape;61;p14"/>
          <p:cNvSpPr/>
          <p:nvPr/>
        </p:nvSpPr>
        <p:spPr>
          <a:xfrm>
            <a:off x="3436279" y="5089500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14"/>
          <p:cNvSpPr/>
          <p:nvPr/>
        </p:nvSpPr>
        <p:spPr>
          <a:xfrm>
            <a:off x="6406280" y="5089500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3" name="Google Shape;63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536645" y="345668"/>
            <a:ext cx="3313170" cy="759113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4"/>
          <p:cNvSpPr txBox="1"/>
          <p:nvPr>
            <p:ph idx="2" type="body"/>
          </p:nvPr>
        </p:nvSpPr>
        <p:spPr>
          <a:xfrm>
            <a:off x="884582" y="4117121"/>
            <a:ext cx="7943732" cy="2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500"/>
              <a:buNone/>
              <a:defRPr sz="1500">
                <a:solidFill>
                  <a:srgbClr val="909090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400"/>
              <a:buNone/>
              <a:defRPr sz="1400">
                <a:solidFill>
                  <a:srgbClr val="909090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9pPr>
          </a:lstStyle>
          <a:p/>
        </p:txBody>
      </p:sp>
      <p:sp>
        <p:nvSpPr>
          <p:cNvPr id="65" name="Google Shape;65;p14"/>
          <p:cNvSpPr/>
          <p:nvPr/>
        </p:nvSpPr>
        <p:spPr>
          <a:xfrm>
            <a:off x="750169" y="2178067"/>
            <a:ext cx="27000" cy="945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rgbClr val="6E6E6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p14"/>
          <p:cNvSpPr txBox="1"/>
          <p:nvPr>
            <p:ph idx="3" type="body"/>
          </p:nvPr>
        </p:nvSpPr>
        <p:spPr>
          <a:xfrm>
            <a:off x="884582" y="4348607"/>
            <a:ext cx="7943732" cy="2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500"/>
              <a:buNone/>
              <a:defRPr sz="1500">
                <a:solidFill>
                  <a:srgbClr val="909090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400"/>
              <a:buNone/>
              <a:defRPr sz="1400">
                <a:solidFill>
                  <a:srgbClr val="909090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9pPr>
          </a:lstStyle>
          <a:p/>
        </p:txBody>
      </p:sp>
      <p:sp>
        <p:nvSpPr>
          <p:cNvPr id="67" name="Google Shape;67;p14"/>
          <p:cNvSpPr txBox="1"/>
          <p:nvPr>
            <p:ph idx="11" type="ftr"/>
          </p:nvPr>
        </p:nvSpPr>
        <p:spPr>
          <a:xfrm>
            <a:off x="6922486" y="4580092"/>
            <a:ext cx="1905828" cy="23160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200" u="none" cap="none" strike="noStrike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SARROLLO 2 COLUMNAS">
  <p:cSld name="1_DESARROLLO 2 COLUMNAS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56280" y="251479"/>
            <a:ext cx="1163570" cy="510339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5"/>
          <p:cNvSpPr txBox="1"/>
          <p:nvPr>
            <p:ph idx="1" type="body"/>
          </p:nvPr>
        </p:nvSpPr>
        <p:spPr>
          <a:xfrm>
            <a:off x="209549" y="996452"/>
            <a:ext cx="4185000" cy="355694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23850" lvl="0" marL="45720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41949"/>
              </a:buClr>
              <a:buSzPts val="1500"/>
              <a:buFont typeface="Noto Sans Symbols"/>
              <a:buChar char="▪"/>
              <a:defRPr sz="1500">
                <a:solidFill>
                  <a:schemeClr val="dk2"/>
                </a:solidFill>
              </a:defRPr>
            </a:lvl1pPr>
            <a:lvl2pPr indent="-323850" lvl="1" marL="9144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500"/>
              <a:buFont typeface="Noto Sans Symbols"/>
              <a:buChar char="▪"/>
              <a:defRPr sz="1500">
                <a:solidFill>
                  <a:schemeClr val="dk2"/>
                </a:solidFill>
              </a:defRPr>
            </a:lvl2pPr>
            <a:lvl3pPr indent="-317500" lvl="2" marL="13716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400"/>
              <a:buFont typeface="Noto Sans Symbols"/>
              <a:buChar char="▪"/>
              <a:defRPr sz="1400">
                <a:solidFill>
                  <a:schemeClr val="dk2"/>
                </a:solidFill>
              </a:defRPr>
            </a:lvl3pPr>
            <a:lvl4pPr indent="-304800" lvl="3" marL="18288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200"/>
              <a:buFont typeface="Noto Sans Symbols"/>
              <a:buChar char="▪"/>
              <a:defRPr sz="1200">
                <a:solidFill>
                  <a:schemeClr val="dk2"/>
                </a:solidFill>
              </a:defRPr>
            </a:lvl4pPr>
            <a:lvl5pPr indent="-304800" lvl="4" marL="22860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200"/>
              <a:buFont typeface="Noto Sans Symbols"/>
              <a:buChar char="▪"/>
              <a:defRPr sz="1200">
                <a:solidFill>
                  <a:schemeClr val="dk2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1" name="Google Shape;71;p15"/>
          <p:cNvSpPr txBox="1"/>
          <p:nvPr>
            <p:ph idx="2" type="body"/>
          </p:nvPr>
        </p:nvSpPr>
        <p:spPr>
          <a:xfrm>
            <a:off x="4696041" y="996452"/>
            <a:ext cx="4185000" cy="355694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23850" lvl="0" marL="45720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41949"/>
              </a:buClr>
              <a:buSzPts val="1500"/>
              <a:buFont typeface="Noto Sans Symbols"/>
              <a:buChar char="▪"/>
              <a:defRPr sz="1500">
                <a:solidFill>
                  <a:schemeClr val="dk2"/>
                </a:solidFill>
              </a:defRPr>
            </a:lvl1pPr>
            <a:lvl2pPr indent="-323850" lvl="1" marL="9144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500"/>
              <a:buFont typeface="Noto Sans Symbols"/>
              <a:buChar char="▪"/>
              <a:defRPr sz="1500">
                <a:solidFill>
                  <a:schemeClr val="dk2"/>
                </a:solidFill>
              </a:defRPr>
            </a:lvl2pPr>
            <a:lvl3pPr indent="-317500" lvl="2" marL="13716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400"/>
              <a:buFont typeface="Noto Sans Symbols"/>
              <a:buChar char="▪"/>
              <a:defRPr sz="1400">
                <a:solidFill>
                  <a:schemeClr val="dk2"/>
                </a:solidFill>
              </a:defRPr>
            </a:lvl3pPr>
            <a:lvl4pPr indent="-304800" lvl="3" marL="18288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200"/>
              <a:buFont typeface="Noto Sans Symbols"/>
              <a:buChar char="▪"/>
              <a:defRPr sz="1200">
                <a:solidFill>
                  <a:schemeClr val="dk2"/>
                </a:solidFill>
              </a:defRPr>
            </a:lvl4pPr>
            <a:lvl5pPr indent="-304800" lvl="4" marL="22860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200"/>
              <a:buFont typeface="Noto Sans Symbols"/>
              <a:buChar char="▪"/>
              <a:defRPr sz="1200">
                <a:solidFill>
                  <a:schemeClr val="dk2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2" name="Google Shape;72;p15"/>
          <p:cNvSpPr txBox="1"/>
          <p:nvPr>
            <p:ph idx="11" type="ftr"/>
          </p:nvPr>
        </p:nvSpPr>
        <p:spPr>
          <a:xfrm>
            <a:off x="6659217" y="4728461"/>
            <a:ext cx="1905828" cy="23160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1100"/>
              <a:buFont typeface="Calibri"/>
              <a:buNone/>
              <a:defRPr b="0" i="0" sz="1200" u="none" cap="none" strike="noStrike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" name="Google Shape;73;p15"/>
          <p:cNvSpPr/>
          <p:nvPr/>
        </p:nvSpPr>
        <p:spPr>
          <a:xfrm>
            <a:off x="8596313" y="4688705"/>
            <a:ext cx="273844" cy="273844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p15"/>
          <p:cNvSpPr txBox="1"/>
          <p:nvPr>
            <p:ph idx="12" type="sldNum"/>
          </p:nvPr>
        </p:nvSpPr>
        <p:spPr>
          <a:xfrm>
            <a:off x="8596313" y="4688704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75" name="Google Shape;75;p15"/>
          <p:cNvSpPr/>
          <p:nvPr/>
        </p:nvSpPr>
        <p:spPr>
          <a:xfrm>
            <a:off x="0" y="-202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76;p15"/>
          <p:cNvSpPr/>
          <p:nvPr/>
        </p:nvSpPr>
        <p:spPr>
          <a:xfrm>
            <a:off x="3436279" y="-202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Google Shape;77;p15"/>
          <p:cNvSpPr/>
          <p:nvPr/>
        </p:nvSpPr>
        <p:spPr>
          <a:xfrm>
            <a:off x="6406280" y="-202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78;p15"/>
          <p:cNvSpPr/>
          <p:nvPr/>
        </p:nvSpPr>
        <p:spPr>
          <a:xfrm>
            <a:off x="0" y="5089500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15"/>
          <p:cNvSpPr/>
          <p:nvPr/>
        </p:nvSpPr>
        <p:spPr>
          <a:xfrm>
            <a:off x="3436279" y="5089500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80;p15"/>
          <p:cNvSpPr/>
          <p:nvPr/>
        </p:nvSpPr>
        <p:spPr>
          <a:xfrm>
            <a:off x="6406280" y="5089500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Google Shape;81;p15"/>
          <p:cNvSpPr txBox="1"/>
          <p:nvPr>
            <p:ph type="title"/>
          </p:nvPr>
        </p:nvSpPr>
        <p:spPr>
          <a:xfrm>
            <a:off x="307759" y="285253"/>
            <a:ext cx="7345372" cy="291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400"/>
              <a:buFont typeface="Calibri"/>
              <a:buNone/>
              <a:defRPr b="0" sz="2400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2" name="Google Shape;82;p15"/>
          <p:cNvSpPr/>
          <p:nvPr/>
        </p:nvSpPr>
        <p:spPr>
          <a:xfrm>
            <a:off x="283028" y="373880"/>
            <a:ext cx="27000" cy="391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</a:pPr>
            <a:r>
              <a:t/>
            </a:r>
            <a:endParaRPr b="0" i="0" sz="800" u="none" cap="none" strike="noStrike">
              <a:solidFill>
                <a:srgbClr val="6E6E6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" name="Google Shape;83;p15"/>
          <p:cNvSpPr txBox="1"/>
          <p:nvPr>
            <p:ph idx="3" type="subTitle"/>
          </p:nvPr>
        </p:nvSpPr>
        <p:spPr>
          <a:xfrm>
            <a:off x="318644" y="577096"/>
            <a:ext cx="7334486" cy="1688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b="0" sz="1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SARROLLO SIN BULLETS">
  <p:cSld name="DESARROLLO SIN BULLETS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56280" y="251479"/>
            <a:ext cx="1163570" cy="510339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6"/>
          <p:cNvSpPr txBox="1"/>
          <p:nvPr>
            <p:ph idx="1" type="body"/>
          </p:nvPr>
        </p:nvSpPr>
        <p:spPr>
          <a:xfrm>
            <a:off x="209549" y="1009651"/>
            <a:ext cx="8660606" cy="355694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marR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41949"/>
              </a:buClr>
              <a:buSzPts val="1500"/>
              <a:buFont typeface="Noto Sans Symbols"/>
              <a:buNone/>
              <a:defRPr sz="1500">
                <a:solidFill>
                  <a:schemeClr val="dk2"/>
                </a:solidFill>
              </a:defRPr>
            </a:lvl1pPr>
            <a:lvl2pPr indent="-323850" lvl="1" marL="9144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500"/>
              <a:buFont typeface="Noto Sans Symbols"/>
              <a:buChar char="▪"/>
              <a:defRPr sz="1500">
                <a:solidFill>
                  <a:srgbClr val="6E6E6E"/>
                </a:solidFill>
              </a:defRPr>
            </a:lvl2pPr>
            <a:lvl3pPr indent="-317500" lvl="2" marL="13716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400"/>
              <a:buFont typeface="Noto Sans Symbols"/>
              <a:buChar char="▪"/>
              <a:defRPr sz="1400">
                <a:solidFill>
                  <a:srgbClr val="6E6E6E"/>
                </a:solidFill>
              </a:defRPr>
            </a:lvl3pPr>
            <a:lvl4pPr indent="-304800" lvl="3" marL="18288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200"/>
              <a:buFont typeface="Noto Sans Symbols"/>
              <a:buChar char="▪"/>
              <a:defRPr sz="1200">
                <a:solidFill>
                  <a:srgbClr val="6E6E6E"/>
                </a:solidFill>
              </a:defRPr>
            </a:lvl4pPr>
            <a:lvl5pPr indent="-304800" lvl="4" marL="22860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200"/>
              <a:buFont typeface="Noto Sans Symbols"/>
              <a:buChar char="▪"/>
              <a:defRPr sz="1200">
                <a:solidFill>
                  <a:srgbClr val="6E6E6E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7" name="Google Shape;87;p16"/>
          <p:cNvSpPr txBox="1"/>
          <p:nvPr>
            <p:ph idx="11" type="ftr"/>
          </p:nvPr>
        </p:nvSpPr>
        <p:spPr>
          <a:xfrm>
            <a:off x="6659217" y="4728461"/>
            <a:ext cx="1905828" cy="23160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200" u="none" cap="none" strike="noStrike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" name="Google Shape;88;p16"/>
          <p:cNvSpPr/>
          <p:nvPr/>
        </p:nvSpPr>
        <p:spPr>
          <a:xfrm>
            <a:off x="8596313" y="4688705"/>
            <a:ext cx="273844" cy="273844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6"/>
          <p:cNvSpPr txBox="1"/>
          <p:nvPr>
            <p:ph idx="12" type="sldNum"/>
          </p:nvPr>
        </p:nvSpPr>
        <p:spPr>
          <a:xfrm>
            <a:off x="8596313" y="4688704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90" name="Google Shape;90;p16"/>
          <p:cNvSpPr/>
          <p:nvPr/>
        </p:nvSpPr>
        <p:spPr>
          <a:xfrm>
            <a:off x="0" y="-202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6"/>
          <p:cNvSpPr/>
          <p:nvPr/>
        </p:nvSpPr>
        <p:spPr>
          <a:xfrm>
            <a:off x="3436279" y="-202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6"/>
          <p:cNvSpPr/>
          <p:nvPr/>
        </p:nvSpPr>
        <p:spPr>
          <a:xfrm>
            <a:off x="6406280" y="-202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6"/>
          <p:cNvSpPr/>
          <p:nvPr/>
        </p:nvSpPr>
        <p:spPr>
          <a:xfrm>
            <a:off x="0" y="5089500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6"/>
          <p:cNvSpPr/>
          <p:nvPr/>
        </p:nvSpPr>
        <p:spPr>
          <a:xfrm>
            <a:off x="3436279" y="5089500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6"/>
          <p:cNvSpPr/>
          <p:nvPr/>
        </p:nvSpPr>
        <p:spPr>
          <a:xfrm>
            <a:off x="6406280" y="5089500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6"/>
          <p:cNvSpPr txBox="1"/>
          <p:nvPr>
            <p:ph type="title"/>
          </p:nvPr>
        </p:nvSpPr>
        <p:spPr>
          <a:xfrm>
            <a:off x="307759" y="285253"/>
            <a:ext cx="7345372" cy="291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400"/>
              <a:buFont typeface="Calibri"/>
              <a:buNone/>
              <a:defRPr b="0" sz="2400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7" name="Google Shape;97;p16"/>
          <p:cNvSpPr/>
          <p:nvPr/>
        </p:nvSpPr>
        <p:spPr>
          <a:xfrm>
            <a:off x="283028" y="373880"/>
            <a:ext cx="27000" cy="391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rgbClr val="6E6E6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16"/>
          <p:cNvSpPr txBox="1"/>
          <p:nvPr>
            <p:ph idx="2" type="subTitle"/>
          </p:nvPr>
        </p:nvSpPr>
        <p:spPr>
          <a:xfrm>
            <a:off x="318644" y="577096"/>
            <a:ext cx="7334486" cy="1688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b="0" sz="1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SARROLLO CON IMAGEN 1">
  <p:cSld name="DESARROLLO CON IMAGEN 1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56280" y="251479"/>
            <a:ext cx="1163570" cy="510339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7"/>
          <p:cNvSpPr txBox="1"/>
          <p:nvPr>
            <p:ph idx="11" type="ftr"/>
          </p:nvPr>
        </p:nvSpPr>
        <p:spPr>
          <a:xfrm>
            <a:off x="6659217" y="4728461"/>
            <a:ext cx="1905828" cy="23160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200" u="none" cap="none" strike="noStrike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2" name="Google Shape;102;p17"/>
          <p:cNvSpPr/>
          <p:nvPr/>
        </p:nvSpPr>
        <p:spPr>
          <a:xfrm>
            <a:off x="8596313" y="4688705"/>
            <a:ext cx="273844" cy="273844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17"/>
          <p:cNvSpPr txBox="1"/>
          <p:nvPr>
            <p:ph idx="12" type="sldNum"/>
          </p:nvPr>
        </p:nvSpPr>
        <p:spPr>
          <a:xfrm>
            <a:off x="8596313" y="4688704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104" name="Google Shape;104;p17"/>
          <p:cNvSpPr/>
          <p:nvPr/>
        </p:nvSpPr>
        <p:spPr>
          <a:xfrm>
            <a:off x="0" y="-202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17"/>
          <p:cNvSpPr/>
          <p:nvPr/>
        </p:nvSpPr>
        <p:spPr>
          <a:xfrm>
            <a:off x="3436279" y="-202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17"/>
          <p:cNvSpPr/>
          <p:nvPr/>
        </p:nvSpPr>
        <p:spPr>
          <a:xfrm>
            <a:off x="6406280" y="-202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17"/>
          <p:cNvSpPr/>
          <p:nvPr/>
        </p:nvSpPr>
        <p:spPr>
          <a:xfrm>
            <a:off x="0" y="5089500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17"/>
          <p:cNvSpPr/>
          <p:nvPr/>
        </p:nvSpPr>
        <p:spPr>
          <a:xfrm>
            <a:off x="3436279" y="5089500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17"/>
          <p:cNvSpPr/>
          <p:nvPr/>
        </p:nvSpPr>
        <p:spPr>
          <a:xfrm>
            <a:off x="6406280" y="5089500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17"/>
          <p:cNvSpPr txBox="1"/>
          <p:nvPr>
            <p:ph type="title"/>
          </p:nvPr>
        </p:nvSpPr>
        <p:spPr>
          <a:xfrm>
            <a:off x="307759" y="285253"/>
            <a:ext cx="7345372" cy="291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400"/>
              <a:buFont typeface="Calibri"/>
              <a:buNone/>
              <a:defRPr b="0" sz="2400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1" name="Google Shape;111;p17"/>
          <p:cNvSpPr/>
          <p:nvPr/>
        </p:nvSpPr>
        <p:spPr>
          <a:xfrm>
            <a:off x="283028" y="373880"/>
            <a:ext cx="27000" cy="391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rgbClr val="6E6E6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17"/>
          <p:cNvSpPr txBox="1"/>
          <p:nvPr>
            <p:ph idx="1" type="subTitle"/>
          </p:nvPr>
        </p:nvSpPr>
        <p:spPr>
          <a:xfrm>
            <a:off x="318644" y="577096"/>
            <a:ext cx="7334486" cy="1688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b="0" sz="1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13" name="Google Shape;113;p17"/>
          <p:cNvSpPr/>
          <p:nvPr>
            <p:ph idx="2" type="pic"/>
          </p:nvPr>
        </p:nvSpPr>
        <p:spPr>
          <a:xfrm>
            <a:off x="-1" y="1463581"/>
            <a:ext cx="4571630" cy="2619971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RTADA TÍTULO 1 LÍNEA">
  <p:cSld name="PORTADA TÍTULO 1 LÍNEA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8"/>
          <p:cNvSpPr txBox="1"/>
          <p:nvPr>
            <p:ph type="ctrTitle"/>
          </p:nvPr>
        </p:nvSpPr>
        <p:spPr>
          <a:xfrm>
            <a:off x="884582" y="2067340"/>
            <a:ext cx="7943732" cy="468422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700"/>
              <a:buFont typeface="Calibri"/>
              <a:buNone/>
              <a:defRPr b="0" sz="2700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6" name="Google Shape;116;p18"/>
          <p:cNvSpPr txBox="1"/>
          <p:nvPr>
            <p:ph idx="1" type="subTitle"/>
          </p:nvPr>
        </p:nvSpPr>
        <p:spPr>
          <a:xfrm>
            <a:off x="884582" y="2461199"/>
            <a:ext cx="7943732" cy="31340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b="0" sz="2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17" name="Google Shape;117;p18"/>
          <p:cNvSpPr/>
          <p:nvPr/>
        </p:nvSpPr>
        <p:spPr>
          <a:xfrm>
            <a:off x="0" y="-202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18"/>
          <p:cNvSpPr/>
          <p:nvPr/>
        </p:nvSpPr>
        <p:spPr>
          <a:xfrm>
            <a:off x="3436279" y="-202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18"/>
          <p:cNvSpPr/>
          <p:nvPr/>
        </p:nvSpPr>
        <p:spPr>
          <a:xfrm>
            <a:off x="6406280" y="-202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18"/>
          <p:cNvSpPr/>
          <p:nvPr/>
        </p:nvSpPr>
        <p:spPr>
          <a:xfrm>
            <a:off x="0" y="5089500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18"/>
          <p:cNvSpPr/>
          <p:nvPr/>
        </p:nvSpPr>
        <p:spPr>
          <a:xfrm>
            <a:off x="3436279" y="5089500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18"/>
          <p:cNvSpPr/>
          <p:nvPr/>
        </p:nvSpPr>
        <p:spPr>
          <a:xfrm>
            <a:off x="6406280" y="5089500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3" name="Google Shape;123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536645" y="345668"/>
            <a:ext cx="3313170" cy="759113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18"/>
          <p:cNvSpPr txBox="1"/>
          <p:nvPr>
            <p:ph idx="2" type="body"/>
          </p:nvPr>
        </p:nvSpPr>
        <p:spPr>
          <a:xfrm>
            <a:off x="884582" y="4117121"/>
            <a:ext cx="7943732" cy="2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500"/>
              <a:buNone/>
              <a:defRPr sz="1500">
                <a:solidFill>
                  <a:srgbClr val="909090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400"/>
              <a:buNone/>
              <a:defRPr sz="1400">
                <a:solidFill>
                  <a:srgbClr val="909090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9pPr>
          </a:lstStyle>
          <a:p/>
        </p:txBody>
      </p:sp>
      <p:sp>
        <p:nvSpPr>
          <p:cNvPr id="125" name="Google Shape;125;p18"/>
          <p:cNvSpPr/>
          <p:nvPr/>
        </p:nvSpPr>
        <p:spPr>
          <a:xfrm>
            <a:off x="750169" y="2178067"/>
            <a:ext cx="27000" cy="540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6E6E6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18"/>
          <p:cNvSpPr txBox="1"/>
          <p:nvPr>
            <p:ph idx="3" type="body"/>
          </p:nvPr>
        </p:nvSpPr>
        <p:spPr>
          <a:xfrm>
            <a:off x="884582" y="4348607"/>
            <a:ext cx="7943732" cy="2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500"/>
              <a:buNone/>
              <a:defRPr sz="1500">
                <a:solidFill>
                  <a:srgbClr val="909090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400"/>
              <a:buNone/>
              <a:defRPr sz="1400">
                <a:solidFill>
                  <a:srgbClr val="909090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9pPr>
          </a:lstStyle>
          <a:p/>
        </p:txBody>
      </p:sp>
      <p:sp>
        <p:nvSpPr>
          <p:cNvPr id="127" name="Google Shape;127;p18"/>
          <p:cNvSpPr txBox="1"/>
          <p:nvPr>
            <p:ph idx="11" type="ftr"/>
          </p:nvPr>
        </p:nvSpPr>
        <p:spPr>
          <a:xfrm>
            <a:off x="6922486" y="4580092"/>
            <a:ext cx="1905828" cy="23160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b="0" sz="1200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SARROLLO TEXTO EN BULLETS">
  <p:cSld name="DESARROLLO TEXTO EN BULLETS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9"/>
          <p:cNvSpPr txBox="1"/>
          <p:nvPr>
            <p:ph idx="1" type="body"/>
          </p:nvPr>
        </p:nvSpPr>
        <p:spPr>
          <a:xfrm>
            <a:off x="209549" y="1009651"/>
            <a:ext cx="8660606" cy="355694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23850" lvl="0" marL="45720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41949"/>
              </a:buClr>
              <a:buSzPts val="1500"/>
              <a:buFont typeface="Noto Sans Symbols"/>
              <a:buChar char="▪"/>
              <a:defRPr sz="1500">
                <a:solidFill>
                  <a:schemeClr val="dk2"/>
                </a:solidFill>
              </a:defRPr>
            </a:lvl1pPr>
            <a:lvl2pPr indent="-323850" lvl="1" marL="9144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500"/>
              <a:buFont typeface="Noto Sans Symbols"/>
              <a:buChar char="▪"/>
              <a:defRPr sz="1500">
                <a:solidFill>
                  <a:schemeClr val="dk2"/>
                </a:solidFill>
              </a:defRPr>
            </a:lvl2pPr>
            <a:lvl3pPr indent="-317500" lvl="2" marL="13716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400"/>
              <a:buFont typeface="Noto Sans Symbols"/>
              <a:buChar char="▪"/>
              <a:defRPr sz="1400">
                <a:solidFill>
                  <a:schemeClr val="dk2"/>
                </a:solidFill>
              </a:defRPr>
            </a:lvl3pPr>
            <a:lvl4pPr indent="-304800" lvl="3" marL="18288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200"/>
              <a:buFont typeface="Noto Sans Symbols"/>
              <a:buChar char="▪"/>
              <a:defRPr sz="1200">
                <a:solidFill>
                  <a:schemeClr val="dk2"/>
                </a:solidFill>
              </a:defRPr>
            </a:lvl4pPr>
            <a:lvl5pPr indent="-304800" lvl="4" marL="22860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200"/>
              <a:buFont typeface="Noto Sans Symbols"/>
              <a:buChar char="▪"/>
              <a:defRPr sz="1200">
                <a:solidFill>
                  <a:schemeClr val="dk2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30" name="Google Shape;130;p19"/>
          <p:cNvSpPr txBox="1"/>
          <p:nvPr>
            <p:ph idx="11" type="ftr"/>
          </p:nvPr>
        </p:nvSpPr>
        <p:spPr>
          <a:xfrm>
            <a:off x="6659217" y="4678765"/>
            <a:ext cx="1905828" cy="23160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b="0" sz="1200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" name="Google Shape;131;p19"/>
          <p:cNvSpPr/>
          <p:nvPr/>
        </p:nvSpPr>
        <p:spPr>
          <a:xfrm>
            <a:off x="8596313" y="4639010"/>
            <a:ext cx="273844" cy="273844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19"/>
          <p:cNvSpPr txBox="1"/>
          <p:nvPr>
            <p:ph idx="12" type="sldNum"/>
          </p:nvPr>
        </p:nvSpPr>
        <p:spPr>
          <a:xfrm>
            <a:off x="8596313" y="4639010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pic>
        <p:nvPicPr>
          <p:cNvPr id="133" name="Google Shape;133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56280" y="251479"/>
            <a:ext cx="1163570" cy="510339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19"/>
          <p:cNvSpPr/>
          <p:nvPr/>
        </p:nvSpPr>
        <p:spPr>
          <a:xfrm>
            <a:off x="0" y="-202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19"/>
          <p:cNvSpPr/>
          <p:nvPr/>
        </p:nvSpPr>
        <p:spPr>
          <a:xfrm>
            <a:off x="3436279" y="-202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19"/>
          <p:cNvSpPr/>
          <p:nvPr/>
        </p:nvSpPr>
        <p:spPr>
          <a:xfrm>
            <a:off x="6406280" y="-202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19"/>
          <p:cNvSpPr/>
          <p:nvPr/>
        </p:nvSpPr>
        <p:spPr>
          <a:xfrm>
            <a:off x="0" y="5089500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19"/>
          <p:cNvSpPr/>
          <p:nvPr/>
        </p:nvSpPr>
        <p:spPr>
          <a:xfrm>
            <a:off x="3436279" y="5089500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19"/>
          <p:cNvSpPr/>
          <p:nvPr/>
        </p:nvSpPr>
        <p:spPr>
          <a:xfrm>
            <a:off x="6406280" y="5089500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19"/>
          <p:cNvSpPr txBox="1"/>
          <p:nvPr>
            <p:ph type="title"/>
          </p:nvPr>
        </p:nvSpPr>
        <p:spPr>
          <a:xfrm>
            <a:off x="307759" y="285253"/>
            <a:ext cx="7345372" cy="291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400"/>
              <a:buFont typeface="Calibri"/>
              <a:buNone/>
              <a:defRPr b="0" sz="2400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1" name="Google Shape;141;p19"/>
          <p:cNvSpPr/>
          <p:nvPr/>
        </p:nvSpPr>
        <p:spPr>
          <a:xfrm>
            <a:off x="283028" y="373880"/>
            <a:ext cx="27000" cy="391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6E6E6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19"/>
          <p:cNvSpPr txBox="1"/>
          <p:nvPr>
            <p:ph idx="2" type="subTitle"/>
          </p:nvPr>
        </p:nvSpPr>
        <p:spPr>
          <a:xfrm>
            <a:off x="318644" y="577096"/>
            <a:ext cx="7334486" cy="1688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b="0" sz="1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RTADA SECCIÓN" type="secHead">
  <p:cSld name="SECTION_HEADER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0"/>
          <p:cNvSpPr txBox="1"/>
          <p:nvPr>
            <p:ph type="title"/>
          </p:nvPr>
        </p:nvSpPr>
        <p:spPr>
          <a:xfrm>
            <a:off x="828675" y="2798989"/>
            <a:ext cx="8041480" cy="504149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3000"/>
              <a:buFont typeface="Calibri"/>
              <a:buNone/>
              <a:defRPr b="0" sz="3000">
                <a:solidFill>
                  <a:srgbClr val="C4194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5" name="Google Shape;145;p20"/>
          <p:cNvSpPr txBox="1"/>
          <p:nvPr>
            <p:ph idx="1" type="body"/>
          </p:nvPr>
        </p:nvSpPr>
        <p:spPr>
          <a:xfrm>
            <a:off x="819746" y="3314193"/>
            <a:ext cx="7690841" cy="25904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b="0" sz="2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500"/>
              <a:buNone/>
              <a:defRPr sz="1500">
                <a:solidFill>
                  <a:srgbClr val="909090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400"/>
              <a:buNone/>
              <a:defRPr sz="1400">
                <a:solidFill>
                  <a:srgbClr val="909090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9pPr>
          </a:lstStyle>
          <a:p/>
        </p:txBody>
      </p:sp>
      <p:sp>
        <p:nvSpPr>
          <p:cNvPr id="146" name="Google Shape;146;p20"/>
          <p:cNvSpPr txBox="1"/>
          <p:nvPr>
            <p:ph idx="11" type="ftr"/>
          </p:nvPr>
        </p:nvSpPr>
        <p:spPr>
          <a:xfrm>
            <a:off x="6659217" y="4728461"/>
            <a:ext cx="1905828" cy="23160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b="0" sz="1200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7" name="Google Shape;147;p20"/>
          <p:cNvSpPr/>
          <p:nvPr/>
        </p:nvSpPr>
        <p:spPr>
          <a:xfrm>
            <a:off x="8596313" y="4688705"/>
            <a:ext cx="273844" cy="273844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20"/>
          <p:cNvSpPr txBox="1"/>
          <p:nvPr>
            <p:ph idx="12" type="sldNum"/>
          </p:nvPr>
        </p:nvSpPr>
        <p:spPr>
          <a:xfrm>
            <a:off x="8596313" y="4688704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pic>
        <p:nvPicPr>
          <p:cNvPr id="149" name="Google Shape;149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56280" y="251479"/>
            <a:ext cx="1163570" cy="510339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0"/>
          <p:cNvSpPr/>
          <p:nvPr/>
        </p:nvSpPr>
        <p:spPr>
          <a:xfrm>
            <a:off x="751113" y="3019108"/>
            <a:ext cx="27000" cy="540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6E6E6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20"/>
          <p:cNvSpPr/>
          <p:nvPr/>
        </p:nvSpPr>
        <p:spPr>
          <a:xfrm>
            <a:off x="0" y="-202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20"/>
          <p:cNvSpPr/>
          <p:nvPr/>
        </p:nvSpPr>
        <p:spPr>
          <a:xfrm>
            <a:off x="3436279" y="-202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20"/>
          <p:cNvSpPr/>
          <p:nvPr/>
        </p:nvSpPr>
        <p:spPr>
          <a:xfrm>
            <a:off x="6406280" y="-202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20"/>
          <p:cNvSpPr/>
          <p:nvPr/>
        </p:nvSpPr>
        <p:spPr>
          <a:xfrm>
            <a:off x="0" y="5089500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20"/>
          <p:cNvSpPr/>
          <p:nvPr/>
        </p:nvSpPr>
        <p:spPr>
          <a:xfrm>
            <a:off x="3436279" y="5089500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20"/>
          <p:cNvSpPr/>
          <p:nvPr/>
        </p:nvSpPr>
        <p:spPr>
          <a:xfrm>
            <a:off x="6406280" y="5089500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SARROLLO 2 COLUMNAS">
  <p:cSld name="DESARROLLO 2 COLUMNAS"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56280" y="251479"/>
            <a:ext cx="1163570" cy="510339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21"/>
          <p:cNvSpPr txBox="1"/>
          <p:nvPr>
            <p:ph idx="1" type="body"/>
          </p:nvPr>
        </p:nvSpPr>
        <p:spPr>
          <a:xfrm>
            <a:off x="209549" y="996452"/>
            <a:ext cx="4185000" cy="355694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23850" lvl="0" marL="45720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41949"/>
              </a:buClr>
              <a:buSzPts val="1500"/>
              <a:buFont typeface="Noto Sans Symbols"/>
              <a:buChar char="▪"/>
              <a:defRPr sz="1500">
                <a:solidFill>
                  <a:schemeClr val="dk2"/>
                </a:solidFill>
              </a:defRPr>
            </a:lvl1pPr>
            <a:lvl2pPr indent="-323850" lvl="1" marL="9144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500"/>
              <a:buFont typeface="Noto Sans Symbols"/>
              <a:buChar char="▪"/>
              <a:defRPr sz="1500">
                <a:solidFill>
                  <a:schemeClr val="dk2"/>
                </a:solidFill>
              </a:defRPr>
            </a:lvl2pPr>
            <a:lvl3pPr indent="-317500" lvl="2" marL="13716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400"/>
              <a:buFont typeface="Noto Sans Symbols"/>
              <a:buChar char="▪"/>
              <a:defRPr sz="1400">
                <a:solidFill>
                  <a:schemeClr val="dk2"/>
                </a:solidFill>
              </a:defRPr>
            </a:lvl3pPr>
            <a:lvl4pPr indent="-304800" lvl="3" marL="18288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200"/>
              <a:buFont typeface="Noto Sans Symbols"/>
              <a:buChar char="▪"/>
              <a:defRPr sz="1200">
                <a:solidFill>
                  <a:schemeClr val="dk2"/>
                </a:solidFill>
              </a:defRPr>
            </a:lvl4pPr>
            <a:lvl5pPr indent="-304800" lvl="4" marL="22860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200"/>
              <a:buFont typeface="Noto Sans Symbols"/>
              <a:buChar char="▪"/>
              <a:defRPr sz="1200">
                <a:solidFill>
                  <a:schemeClr val="dk2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60" name="Google Shape;160;p21"/>
          <p:cNvSpPr txBox="1"/>
          <p:nvPr>
            <p:ph idx="2" type="body"/>
          </p:nvPr>
        </p:nvSpPr>
        <p:spPr>
          <a:xfrm>
            <a:off x="4696041" y="996452"/>
            <a:ext cx="4185000" cy="355694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23850" lvl="0" marL="45720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41949"/>
              </a:buClr>
              <a:buSzPts val="1500"/>
              <a:buFont typeface="Noto Sans Symbols"/>
              <a:buChar char="▪"/>
              <a:defRPr sz="1500">
                <a:solidFill>
                  <a:schemeClr val="dk2"/>
                </a:solidFill>
              </a:defRPr>
            </a:lvl1pPr>
            <a:lvl2pPr indent="-323850" lvl="1" marL="9144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500"/>
              <a:buFont typeface="Noto Sans Symbols"/>
              <a:buChar char="▪"/>
              <a:defRPr sz="1500">
                <a:solidFill>
                  <a:schemeClr val="dk2"/>
                </a:solidFill>
              </a:defRPr>
            </a:lvl2pPr>
            <a:lvl3pPr indent="-317500" lvl="2" marL="13716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400"/>
              <a:buFont typeface="Noto Sans Symbols"/>
              <a:buChar char="▪"/>
              <a:defRPr sz="1400">
                <a:solidFill>
                  <a:schemeClr val="dk2"/>
                </a:solidFill>
              </a:defRPr>
            </a:lvl3pPr>
            <a:lvl4pPr indent="-304800" lvl="3" marL="18288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200"/>
              <a:buFont typeface="Noto Sans Symbols"/>
              <a:buChar char="▪"/>
              <a:defRPr sz="1200">
                <a:solidFill>
                  <a:schemeClr val="dk2"/>
                </a:solidFill>
              </a:defRPr>
            </a:lvl4pPr>
            <a:lvl5pPr indent="-304800" lvl="4" marL="22860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200"/>
              <a:buFont typeface="Noto Sans Symbols"/>
              <a:buChar char="▪"/>
              <a:defRPr sz="1200">
                <a:solidFill>
                  <a:schemeClr val="dk2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61" name="Google Shape;161;p21"/>
          <p:cNvSpPr txBox="1"/>
          <p:nvPr>
            <p:ph idx="11" type="ftr"/>
          </p:nvPr>
        </p:nvSpPr>
        <p:spPr>
          <a:xfrm>
            <a:off x="6659217" y="4728461"/>
            <a:ext cx="1905828" cy="23160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b="0" sz="1200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2" name="Google Shape;162;p21"/>
          <p:cNvSpPr/>
          <p:nvPr/>
        </p:nvSpPr>
        <p:spPr>
          <a:xfrm>
            <a:off x="8596313" y="4688705"/>
            <a:ext cx="273844" cy="273844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21"/>
          <p:cNvSpPr txBox="1"/>
          <p:nvPr>
            <p:ph idx="12" type="sldNum"/>
          </p:nvPr>
        </p:nvSpPr>
        <p:spPr>
          <a:xfrm>
            <a:off x="8596313" y="4688704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164" name="Google Shape;164;p21"/>
          <p:cNvSpPr/>
          <p:nvPr/>
        </p:nvSpPr>
        <p:spPr>
          <a:xfrm>
            <a:off x="0" y="-202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21"/>
          <p:cNvSpPr/>
          <p:nvPr/>
        </p:nvSpPr>
        <p:spPr>
          <a:xfrm>
            <a:off x="3436279" y="-202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21"/>
          <p:cNvSpPr/>
          <p:nvPr/>
        </p:nvSpPr>
        <p:spPr>
          <a:xfrm>
            <a:off x="6406280" y="-202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21"/>
          <p:cNvSpPr/>
          <p:nvPr/>
        </p:nvSpPr>
        <p:spPr>
          <a:xfrm>
            <a:off x="0" y="5089500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21"/>
          <p:cNvSpPr/>
          <p:nvPr/>
        </p:nvSpPr>
        <p:spPr>
          <a:xfrm>
            <a:off x="3436279" y="5089500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21"/>
          <p:cNvSpPr/>
          <p:nvPr/>
        </p:nvSpPr>
        <p:spPr>
          <a:xfrm>
            <a:off x="6406280" y="5089500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21"/>
          <p:cNvSpPr txBox="1"/>
          <p:nvPr>
            <p:ph type="title"/>
          </p:nvPr>
        </p:nvSpPr>
        <p:spPr>
          <a:xfrm>
            <a:off x="307759" y="285253"/>
            <a:ext cx="7345372" cy="291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400"/>
              <a:buFont typeface="Calibri"/>
              <a:buNone/>
              <a:defRPr b="0" sz="2400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1" name="Google Shape;171;p21"/>
          <p:cNvSpPr/>
          <p:nvPr/>
        </p:nvSpPr>
        <p:spPr>
          <a:xfrm>
            <a:off x="283028" y="373880"/>
            <a:ext cx="27000" cy="391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6E6E6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21"/>
          <p:cNvSpPr txBox="1"/>
          <p:nvPr>
            <p:ph idx="3" type="subTitle"/>
          </p:nvPr>
        </p:nvSpPr>
        <p:spPr>
          <a:xfrm>
            <a:off x="318644" y="577096"/>
            <a:ext cx="7334486" cy="1688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b="0" sz="1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SARROLLO SOLO TÍTULO">
  <p:cSld name="DESARROLLO SOLO TÍTULO"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56280" y="251479"/>
            <a:ext cx="1163570" cy="510339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22"/>
          <p:cNvSpPr txBox="1"/>
          <p:nvPr>
            <p:ph idx="11" type="ftr"/>
          </p:nvPr>
        </p:nvSpPr>
        <p:spPr>
          <a:xfrm>
            <a:off x="6659217" y="4728461"/>
            <a:ext cx="1905828" cy="23160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b="0" sz="1200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6" name="Google Shape;176;p22"/>
          <p:cNvSpPr/>
          <p:nvPr/>
        </p:nvSpPr>
        <p:spPr>
          <a:xfrm>
            <a:off x="8596313" y="4688705"/>
            <a:ext cx="273844" cy="273844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22"/>
          <p:cNvSpPr txBox="1"/>
          <p:nvPr>
            <p:ph idx="12" type="sldNum"/>
          </p:nvPr>
        </p:nvSpPr>
        <p:spPr>
          <a:xfrm>
            <a:off x="8596313" y="4688704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178" name="Google Shape;178;p22"/>
          <p:cNvSpPr/>
          <p:nvPr/>
        </p:nvSpPr>
        <p:spPr>
          <a:xfrm>
            <a:off x="0" y="-202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22"/>
          <p:cNvSpPr/>
          <p:nvPr/>
        </p:nvSpPr>
        <p:spPr>
          <a:xfrm>
            <a:off x="3436279" y="-202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22"/>
          <p:cNvSpPr/>
          <p:nvPr/>
        </p:nvSpPr>
        <p:spPr>
          <a:xfrm>
            <a:off x="6406280" y="-202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22"/>
          <p:cNvSpPr/>
          <p:nvPr/>
        </p:nvSpPr>
        <p:spPr>
          <a:xfrm>
            <a:off x="0" y="5089500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22"/>
          <p:cNvSpPr/>
          <p:nvPr/>
        </p:nvSpPr>
        <p:spPr>
          <a:xfrm>
            <a:off x="3436279" y="5089500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22"/>
          <p:cNvSpPr/>
          <p:nvPr/>
        </p:nvSpPr>
        <p:spPr>
          <a:xfrm>
            <a:off x="6406280" y="5089500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22"/>
          <p:cNvSpPr txBox="1"/>
          <p:nvPr>
            <p:ph type="title"/>
          </p:nvPr>
        </p:nvSpPr>
        <p:spPr>
          <a:xfrm>
            <a:off x="307759" y="285253"/>
            <a:ext cx="7345372" cy="291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400"/>
              <a:buFont typeface="Calibri"/>
              <a:buNone/>
              <a:defRPr b="0" sz="2400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85" name="Google Shape;185;p22"/>
          <p:cNvSpPr/>
          <p:nvPr/>
        </p:nvSpPr>
        <p:spPr>
          <a:xfrm>
            <a:off x="283028" y="373880"/>
            <a:ext cx="27000" cy="391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6E6E6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22"/>
          <p:cNvSpPr txBox="1"/>
          <p:nvPr>
            <p:ph idx="1" type="subTitle"/>
          </p:nvPr>
        </p:nvSpPr>
        <p:spPr>
          <a:xfrm>
            <a:off x="318644" y="577096"/>
            <a:ext cx="7334486" cy="1688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b="0" sz="1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GRANTES EQUIPO">
  <p:cSld name="INTEGRANTES EQUIPO"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56280" y="251479"/>
            <a:ext cx="1163570" cy="510339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23"/>
          <p:cNvSpPr txBox="1"/>
          <p:nvPr>
            <p:ph idx="11" type="ftr"/>
          </p:nvPr>
        </p:nvSpPr>
        <p:spPr>
          <a:xfrm>
            <a:off x="6659217" y="4728461"/>
            <a:ext cx="1905828" cy="23160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b="0" sz="1200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0" name="Google Shape;190;p23"/>
          <p:cNvSpPr/>
          <p:nvPr/>
        </p:nvSpPr>
        <p:spPr>
          <a:xfrm>
            <a:off x="8596313" y="4688705"/>
            <a:ext cx="273844" cy="273844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23"/>
          <p:cNvSpPr txBox="1"/>
          <p:nvPr>
            <p:ph idx="12" type="sldNum"/>
          </p:nvPr>
        </p:nvSpPr>
        <p:spPr>
          <a:xfrm>
            <a:off x="8596313" y="4688704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192" name="Google Shape;192;p23"/>
          <p:cNvSpPr/>
          <p:nvPr/>
        </p:nvSpPr>
        <p:spPr>
          <a:xfrm>
            <a:off x="0" y="-202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23"/>
          <p:cNvSpPr/>
          <p:nvPr/>
        </p:nvSpPr>
        <p:spPr>
          <a:xfrm>
            <a:off x="3436279" y="-202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23"/>
          <p:cNvSpPr/>
          <p:nvPr/>
        </p:nvSpPr>
        <p:spPr>
          <a:xfrm>
            <a:off x="6406280" y="-202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23"/>
          <p:cNvSpPr/>
          <p:nvPr/>
        </p:nvSpPr>
        <p:spPr>
          <a:xfrm>
            <a:off x="0" y="5089500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23"/>
          <p:cNvSpPr/>
          <p:nvPr/>
        </p:nvSpPr>
        <p:spPr>
          <a:xfrm>
            <a:off x="3436279" y="5089500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23"/>
          <p:cNvSpPr/>
          <p:nvPr/>
        </p:nvSpPr>
        <p:spPr>
          <a:xfrm>
            <a:off x="6406280" y="5089500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23"/>
          <p:cNvSpPr txBox="1"/>
          <p:nvPr>
            <p:ph type="title"/>
          </p:nvPr>
        </p:nvSpPr>
        <p:spPr>
          <a:xfrm>
            <a:off x="307759" y="285253"/>
            <a:ext cx="7345372" cy="291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400"/>
              <a:buFont typeface="Calibri"/>
              <a:buNone/>
              <a:defRPr b="0" sz="2400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9" name="Google Shape;199;p23"/>
          <p:cNvSpPr/>
          <p:nvPr/>
        </p:nvSpPr>
        <p:spPr>
          <a:xfrm>
            <a:off x="283028" y="373880"/>
            <a:ext cx="27000" cy="391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6E6E6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23"/>
          <p:cNvSpPr txBox="1"/>
          <p:nvPr>
            <p:ph idx="1" type="subTitle"/>
          </p:nvPr>
        </p:nvSpPr>
        <p:spPr>
          <a:xfrm>
            <a:off x="318644" y="577096"/>
            <a:ext cx="7334486" cy="1688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b="0" sz="1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201" name="Google Shape;201;p23"/>
          <p:cNvSpPr/>
          <p:nvPr>
            <p:ph idx="2" type="pic"/>
          </p:nvPr>
        </p:nvSpPr>
        <p:spPr>
          <a:xfrm>
            <a:off x="891409" y="1464398"/>
            <a:ext cx="1600200" cy="16002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02" name="Google Shape;202;p23"/>
          <p:cNvSpPr/>
          <p:nvPr>
            <p:ph idx="3" type="pic"/>
          </p:nvPr>
        </p:nvSpPr>
        <p:spPr>
          <a:xfrm>
            <a:off x="2802538" y="1464398"/>
            <a:ext cx="1600200" cy="16002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03" name="Google Shape;203;p23"/>
          <p:cNvSpPr/>
          <p:nvPr>
            <p:ph idx="4" type="pic"/>
          </p:nvPr>
        </p:nvSpPr>
        <p:spPr>
          <a:xfrm>
            <a:off x="4713667" y="1464398"/>
            <a:ext cx="1600200" cy="16002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04" name="Google Shape;204;p23"/>
          <p:cNvSpPr/>
          <p:nvPr>
            <p:ph idx="5" type="pic"/>
          </p:nvPr>
        </p:nvSpPr>
        <p:spPr>
          <a:xfrm>
            <a:off x="6624796" y="1464398"/>
            <a:ext cx="1600200" cy="1600200"/>
          </a:xfrm>
          <a:prstGeom prst="ellipse">
            <a:avLst/>
          </a:prstGeom>
          <a:noFill/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SARROLLO CON IMAGEN 2">
  <p:cSld name="DESARROLLO CON IMAGEN 2"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Google Shape;206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56280" y="251479"/>
            <a:ext cx="1163570" cy="510339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24"/>
          <p:cNvSpPr txBox="1"/>
          <p:nvPr>
            <p:ph idx="11" type="ftr"/>
          </p:nvPr>
        </p:nvSpPr>
        <p:spPr>
          <a:xfrm>
            <a:off x="6659217" y="4728461"/>
            <a:ext cx="1905828" cy="23160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b="0" sz="1200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8" name="Google Shape;208;p24"/>
          <p:cNvSpPr/>
          <p:nvPr/>
        </p:nvSpPr>
        <p:spPr>
          <a:xfrm>
            <a:off x="8596313" y="4688705"/>
            <a:ext cx="273844" cy="273844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24"/>
          <p:cNvSpPr txBox="1"/>
          <p:nvPr>
            <p:ph idx="12" type="sldNum"/>
          </p:nvPr>
        </p:nvSpPr>
        <p:spPr>
          <a:xfrm>
            <a:off x="8596313" y="4688704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210" name="Google Shape;210;p24"/>
          <p:cNvSpPr/>
          <p:nvPr/>
        </p:nvSpPr>
        <p:spPr>
          <a:xfrm>
            <a:off x="0" y="-202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24"/>
          <p:cNvSpPr/>
          <p:nvPr/>
        </p:nvSpPr>
        <p:spPr>
          <a:xfrm>
            <a:off x="3436279" y="-202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24"/>
          <p:cNvSpPr/>
          <p:nvPr/>
        </p:nvSpPr>
        <p:spPr>
          <a:xfrm>
            <a:off x="6406280" y="-202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24"/>
          <p:cNvSpPr/>
          <p:nvPr/>
        </p:nvSpPr>
        <p:spPr>
          <a:xfrm>
            <a:off x="0" y="5089500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24"/>
          <p:cNvSpPr/>
          <p:nvPr/>
        </p:nvSpPr>
        <p:spPr>
          <a:xfrm>
            <a:off x="3436279" y="5089500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24"/>
          <p:cNvSpPr/>
          <p:nvPr/>
        </p:nvSpPr>
        <p:spPr>
          <a:xfrm>
            <a:off x="6406280" y="5089500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24"/>
          <p:cNvSpPr txBox="1"/>
          <p:nvPr>
            <p:ph type="title"/>
          </p:nvPr>
        </p:nvSpPr>
        <p:spPr>
          <a:xfrm>
            <a:off x="307759" y="285253"/>
            <a:ext cx="7345372" cy="291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400"/>
              <a:buFont typeface="Calibri"/>
              <a:buNone/>
              <a:defRPr b="0" sz="2400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17" name="Google Shape;217;p24"/>
          <p:cNvSpPr/>
          <p:nvPr/>
        </p:nvSpPr>
        <p:spPr>
          <a:xfrm>
            <a:off x="283028" y="373880"/>
            <a:ext cx="27000" cy="391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6E6E6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24"/>
          <p:cNvSpPr txBox="1"/>
          <p:nvPr>
            <p:ph idx="1" type="subTitle"/>
          </p:nvPr>
        </p:nvSpPr>
        <p:spPr>
          <a:xfrm>
            <a:off x="318644" y="577096"/>
            <a:ext cx="7334486" cy="1688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b="0" sz="1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219" name="Google Shape;219;p24"/>
          <p:cNvSpPr/>
          <p:nvPr>
            <p:ph idx="2" type="pic"/>
          </p:nvPr>
        </p:nvSpPr>
        <p:spPr>
          <a:xfrm>
            <a:off x="4572596" y="1463581"/>
            <a:ext cx="4571630" cy="2619971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5"/>
          <p:cNvSpPr txBox="1"/>
          <p:nvPr>
            <p:ph idx="11" type="ftr"/>
          </p:nvPr>
        </p:nvSpPr>
        <p:spPr>
          <a:xfrm>
            <a:off x="6659217" y="4728461"/>
            <a:ext cx="1905828" cy="23160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b="0" sz="1200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2" name="Google Shape;222;p25"/>
          <p:cNvSpPr/>
          <p:nvPr/>
        </p:nvSpPr>
        <p:spPr>
          <a:xfrm>
            <a:off x="8596313" y="4688705"/>
            <a:ext cx="273844" cy="273844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25"/>
          <p:cNvSpPr txBox="1"/>
          <p:nvPr>
            <p:ph idx="12" type="sldNum"/>
          </p:nvPr>
        </p:nvSpPr>
        <p:spPr>
          <a:xfrm>
            <a:off x="8596313" y="4688704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224" name="Google Shape;224;p25"/>
          <p:cNvSpPr/>
          <p:nvPr/>
        </p:nvSpPr>
        <p:spPr>
          <a:xfrm>
            <a:off x="0" y="-202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25"/>
          <p:cNvSpPr/>
          <p:nvPr/>
        </p:nvSpPr>
        <p:spPr>
          <a:xfrm>
            <a:off x="3436279" y="-202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25"/>
          <p:cNvSpPr/>
          <p:nvPr/>
        </p:nvSpPr>
        <p:spPr>
          <a:xfrm>
            <a:off x="6406280" y="-202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25"/>
          <p:cNvSpPr/>
          <p:nvPr/>
        </p:nvSpPr>
        <p:spPr>
          <a:xfrm>
            <a:off x="0" y="5089500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25"/>
          <p:cNvSpPr/>
          <p:nvPr/>
        </p:nvSpPr>
        <p:spPr>
          <a:xfrm>
            <a:off x="3436279" y="5089500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25"/>
          <p:cNvSpPr/>
          <p:nvPr/>
        </p:nvSpPr>
        <p:spPr>
          <a:xfrm>
            <a:off x="6406280" y="5089500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/>
        </p:txBody>
      </p:sp>
      <p:sp>
        <p:nvSpPr>
          <p:cNvPr id="232" name="Google Shape;232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-3175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1pPr>
            <a:lvl2pPr indent="-298450" lvl="1" marL="9144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  <a:defRPr/>
            </a:lvl2pPr>
            <a:lvl3pPr indent="-298450" lvl="2" marL="13716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Char char="■"/>
              <a:defRPr/>
            </a:lvl3pPr>
            <a:lvl4pPr indent="-298450" lvl="3" marL="18288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  <a:defRPr/>
            </a:lvl4pPr>
            <a:lvl5pPr indent="-298450" lvl="4" marL="22860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  <a:defRPr/>
            </a:lvl5pPr>
            <a:lvl6pPr indent="-298450" lvl="5" marL="27432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Char char="■"/>
              <a:defRPr/>
            </a:lvl6pPr>
            <a:lvl7pPr indent="-298450" lvl="6" marL="32004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  <a:defRPr/>
            </a:lvl7pPr>
            <a:lvl8pPr indent="-298450" lvl="7" marL="36576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  <a:defRPr/>
            </a:lvl8pPr>
            <a:lvl9pPr indent="-298450" lvl="8" marL="411480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Char char="■"/>
              <a:defRPr/>
            </a:lvl9pPr>
          </a:lstStyle>
          <a:p/>
        </p:txBody>
      </p:sp>
      <p:sp>
        <p:nvSpPr>
          <p:cNvPr id="233" name="Google Shape;233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indent="0" lvl="0" marL="0" algn="r">
              <a:buClr>
                <a:srgbClr val="909090"/>
              </a:buClr>
              <a:buSzPts val="900"/>
              <a:buFont typeface="Calibri"/>
              <a:buNone/>
              <a:defRPr sz="900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buClr>
                <a:srgbClr val="909090"/>
              </a:buClr>
              <a:buSzPts val="900"/>
              <a:buFont typeface="Calibri"/>
              <a:buNone/>
              <a:defRPr sz="900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buClr>
                <a:srgbClr val="909090"/>
              </a:buClr>
              <a:buSzPts val="900"/>
              <a:buFont typeface="Calibri"/>
              <a:buNone/>
              <a:defRPr sz="900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buClr>
                <a:srgbClr val="909090"/>
              </a:buClr>
              <a:buSzPts val="900"/>
              <a:buFont typeface="Calibri"/>
              <a:buNone/>
              <a:defRPr sz="900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buClr>
                <a:srgbClr val="909090"/>
              </a:buClr>
              <a:buSzPts val="900"/>
              <a:buFont typeface="Calibri"/>
              <a:buNone/>
              <a:defRPr sz="900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buClr>
                <a:srgbClr val="909090"/>
              </a:buClr>
              <a:buSzPts val="900"/>
              <a:buFont typeface="Calibri"/>
              <a:buNone/>
              <a:defRPr sz="900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buClr>
                <a:srgbClr val="909090"/>
              </a:buClr>
              <a:buSzPts val="900"/>
              <a:buFont typeface="Calibri"/>
              <a:buNone/>
              <a:defRPr sz="900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buClr>
                <a:srgbClr val="909090"/>
              </a:buClr>
              <a:buSzPts val="900"/>
              <a:buFont typeface="Calibri"/>
              <a:buNone/>
              <a:defRPr sz="900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buClr>
                <a:srgbClr val="909090"/>
              </a:buClr>
              <a:buSzPts val="900"/>
              <a:buFont typeface="Calibri"/>
              <a:buNone/>
              <a:defRPr sz="900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3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4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png"/><Relationship Id="rId4" Type="http://schemas.openxmlformats.org/officeDocument/2006/relationships/image" Target="../media/image7.png"/><Relationship Id="rId5" Type="http://schemas.openxmlformats.org/officeDocument/2006/relationships/image" Target="../media/image4.png"/><Relationship Id="rId6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png"/><Relationship Id="rId4" Type="http://schemas.openxmlformats.org/officeDocument/2006/relationships/image" Target="../media/image7.png"/><Relationship Id="rId5" Type="http://schemas.openxmlformats.org/officeDocument/2006/relationships/image" Target="../media/image4.png"/><Relationship Id="rId6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7"/>
          <p:cNvSpPr txBox="1"/>
          <p:nvPr>
            <p:ph type="ctrTitle"/>
          </p:nvPr>
        </p:nvSpPr>
        <p:spPr>
          <a:xfrm>
            <a:off x="884582" y="2037200"/>
            <a:ext cx="7943732" cy="906066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700"/>
              <a:buFont typeface="Calibri"/>
              <a:buNone/>
            </a:pPr>
            <a:r>
              <a:rPr lang="es"/>
              <a:t>MESA REGIONAL: </a:t>
            </a:r>
            <a:r>
              <a:rPr lang="es"/>
              <a:t>ARAUCANÍA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700"/>
              <a:buFont typeface="Calibri"/>
              <a:buNone/>
            </a:pPr>
            <a:r>
              <a:rPr lang="es" sz="2100"/>
              <a:t>PRIMERA SESIÓN 10:00 - 12:00 hrs.</a:t>
            </a:r>
            <a:endParaRPr/>
          </a:p>
        </p:txBody>
      </p:sp>
      <p:sp>
        <p:nvSpPr>
          <p:cNvPr id="239" name="Google Shape;239;p27"/>
          <p:cNvSpPr txBox="1"/>
          <p:nvPr>
            <p:ph idx="1" type="subTitle"/>
          </p:nvPr>
        </p:nvSpPr>
        <p:spPr>
          <a:xfrm>
            <a:off x="884582" y="2868700"/>
            <a:ext cx="7943732" cy="75128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</a:pPr>
            <a:r>
              <a:rPr lang="es"/>
              <a:t>Proceso de construcción de la Política Nacional de la Lectura y el Libro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</a:pPr>
            <a:r>
              <a:rPr lang="es"/>
              <a:t>Periodo 2022-2027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</a:pPr>
            <a:r>
              <a:t/>
            </a:r>
            <a:endParaRPr/>
          </a:p>
        </p:txBody>
      </p:sp>
      <p:sp>
        <p:nvSpPr>
          <p:cNvPr id="240" name="Google Shape;240;p27"/>
          <p:cNvSpPr txBox="1"/>
          <p:nvPr>
            <p:ph idx="2" type="body"/>
          </p:nvPr>
        </p:nvSpPr>
        <p:spPr>
          <a:xfrm>
            <a:off x="884582" y="4117121"/>
            <a:ext cx="7943732" cy="2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rPr lang="es"/>
              <a:t>18/11/2021</a:t>
            </a:r>
            <a:endParaRPr/>
          </a:p>
        </p:txBody>
      </p:sp>
      <p:sp>
        <p:nvSpPr>
          <p:cNvPr id="241" name="Google Shape;241;p27"/>
          <p:cNvSpPr txBox="1"/>
          <p:nvPr>
            <p:ph idx="11" type="ftr"/>
          </p:nvPr>
        </p:nvSpPr>
        <p:spPr>
          <a:xfrm>
            <a:off x="6922486" y="4580092"/>
            <a:ext cx="1905828" cy="23160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www.sistemaspublicos.cl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36"/>
          <p:cNvSpPr txBox="1"/>
          <p:nvPr>
            <p:ph idx="11" type="ftr"/>
          </p:nvPr>
        </p:nvSpPr>
        <p:spPr>
          <a:xfrm>
            <a:off x="6659217" y="4728461"/>
            <a:ext cx="1905828" cy="23160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www.sistemaspublicos.cl</a:t>
            </a:r>
            <a:endParaRPr/>
          </a:p>
        </p:txBody>
      </p:sp>
      <p:sp>
        <p:nvSpPr>
          <p:cNvPr id="335" name="Google Shape;335;p36"/>
          <p:cNvSpPr txBox="1"/>
          <p:nvPr>
            <p:ph idx="12" type="sldNum"/>
          </p:nvPr>
        </p:nvSpPr>
        <p:spPr>
          <a:xfrm>
            <a:off x="8596313" y="4688704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336" name="Google Shape;336;p36"/>
          <p:cNvSpPr txBox="1"/>
          <p:nvPr>
            <p:ph type="title"/>
          </p:nvPr>
        </p:nvSpPr>
        <p:spPr>
          <a:xfrm>
            <a:off x="307759" y="285253"/>
            <a:ext cx="7345372" cy="291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400"/>
              <a:buFont typeface="Calibri"/>
              <a:buNone/>
            </a:pPr>
            <a:r>
              <a:rPr lang="es"/>
              <a:t>OBJETIVO: EL SUEÑO/HORIZONTE</a:t>
            </a:r>
            <a:endParaRPr/>
          </a:p>
        </p:txBody>
      </p:sp>
      <p:sp>
        <p:nvSpPr>
          <p:cNvPr id="337" name="Google Shape;337;p36"/>
          <p:cNvSpPr txBox="1"/>
          <p:nvPr>
            <p:ph idx="2" type="subTitle"/>
          </p:nvPr>
        </p:nvSpPr>
        <p:spPr>
          <a:xfrm>
            <a:off x="318644" y="577096"/>
            <a:ext cx="7334486" cy="1688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rPr lang="es"/>
              <a:t>Proceso  de construcción de la Política Nacional de la Lectura y el Libro 2022-2027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38" name="Google Shape;338;p36"/>
          <p:cNvSpPr/>
          <p:nvPr/>
        </p:nvSpPr>
        <p:spPr>
          <a:xfrm>
            <a:off x="2757125" y="1678701"/>
            <a:ext cx="3902100" cy="1198500"/>
          </a:xfrm>
          <a:prstGeom prst="rect">
            <a:avLst/>
          </a:prstGeom>
          <a:solidFill>
            <a:schemeClr val="accent3"/>
          </a:solidFill>
          <a:ln cap="flat" cmpd="sng" w="12700">
            <a:solidFill>
              <a:srgbClr val="74747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¿Cuál es el sueño que compartimos para el ecosistema futuro?</a:t>
            </a:r>
            <a:endParaRPr sz="11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37"/>
          <p:cNvSpPr txBox="1"/>
          <p:nvPr>
            <p:ph type="title"/>
          </p:nvPr>
        </p:nvSpPr>
        <p:spPr>
          <a:xfrm>
            <a:off x="307759" y="285253"/>
            <a:ext cx="7345372" cy="291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400"/>
              <a:buFont typeface="Calibri"/>
              <a:buNone/>
            </a:pPr>
            <a:r>
              <a:rPr lang="es"/>
              <a:t>OBJETIVO: EL SUEÑO/HORIZONTE</a:t>
            </a:r>
            <a:endParaRPr/>
          </a:p>
        </p:txBody>
      </p:sp>
      <p:sp>
        <p:nvSpPr>
          <p:cNvPr id="344" name="Google Shape;344;p37"/>
          <p:cNvSpPr txBox="1"/>
          <p:nvPr>
            <p:ph idx="2" type="subTitle"/>
          </p:nvPr>
        </p:nvSpPr>
        <p:spPr>
          <a:xfrm>
            <a:off x="318644" y="577096"/>
            <a:ext cx="7334486" cy="1688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rPr lang="es"/>
              <a:t>Proceso de construcción de la Política Nacional de la Lectura y el Libro 2022-2027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t/>
            </a:r>
            <a:endParaRPr/>
          </a:p>
        </p:txBody>
      </p:sp>
      <p:graphicFrame>
        <p:nvGraphicFramePr>
          <p:cNvPr id="345" name="Google Shape;345;p37"/>
          <p:cNvGraphicFramePr/>
          <p:nvPr/>
        </p:nvGraphicFramePr>
        <p:xfrm>
          <a:off x="837951" y="103776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{EABFBFE8-6985-4A12-B868-60D356422351}</a:tableStyleId>
              </a:tblPr>
              <a:tblGrid>
                <a:gridCol w="7082200"/>
              </a:tblGrid>
              <a:tr h="2803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500"/>
                        <a:buFont typeface="Calibri"/>
                        <a:buNone/>
                      </a:pPr>
                      <a:r>
                        <a:rPr lang="es" sz="1500" u="none" cap="none" strike="noStrike">
                          <a:solidFill>
                            <a:schemeClr val="accen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OBJETIVO GENERAL 2015 - 2020</a:t>
                      </a:r>
                      <a:endParaRPr sz="1500" u="none" cap="none" strike="noStrike">
                        <a:solidFill>
                          <a:schemeClr val="accen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300" marB="34300" marR="68600" marL="68600"/>
                </a:tc>
              </a:tr>
              <a:tr h="8045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200"/>
                        <a:buFont typeface="Calibri"/>
                        <a:buNone/>
                      </a:pPr>
                      <a:r>
                        <a:rPr lang="es" sz="15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Crear las condiciones para asegurar a todos los habitantes del país, incluyendo a los pueblos originarios con sus lenguas y a las comunidades tradicionales, rurales y de inmigrantes, la participación y el acceso a la lectura, el libro, la creación, el patrimonio y los saberes, protegiendo y fomentando la diversidad cultural y territorial, con equidad e integración social. </a:t>
                      </a:r>
                      <a:endParaRPr/>
                    </a:p>
                  </a:txBody>
                  <a:tcPr marT="34300" marB="34300" marR="68600" marL="68600"/>
                </a:tc>
              </a:tr>
            </a:tbl>
          </a:graphicData>
        </a:graphic>
      </p:graphicFrame>
      <p:sp>
        <p:nvSpPr>
          <p:cNvPr id="346" name="Google Shape;346;p37"/>
          <p:cNvSpPr txBox="1"/>
          <p:nvPr>
            <p:ph idx="12" type="sldNum"/>
          </p:nvPr>
        </p:nvSpPr>
        <p:spPr>
          <a:xfrm>
            <a:off x="8596313" y="4688704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347" name="Google Shape;347;p37"/>
          <p:cNvSpPr/>
          <p:nvPr/>
        </p:nvSpPr>
        <p:spPr>
          <a:xfrm>
            <a:off x="1271000" y="2654788"/>
            <a:ext cx="6451200" cy="4062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¿En qué medida este objetivo sigue siendo el norte para el sector?</a:t>
            </a:r>
            <a:endParaRPr sz="11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38"/>
          <p:cNvSpPr txBox="1"/>
          <p:nvPr>
            <p:ph idx="11" type="ftr"/>
          </p:nvPr>
        </p:nvSpPr>
        <p:spPr>
          <a:xfrm>
            <a:off x="6659217" y="4728461"/>
            <a:ext cx="1905900" cy="2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www.sistemaspublicos.cl</a:t>
            </a:r>
            <a:endParaRPr/>
          </a:p>
        </p:txBody>
      </p:sp>
      <p:sp>
        <p:nvSpPr>
          <p:cNvPr id="353" name="Google Shape;353;p38"/>
          <p:cNvSpPr txBox="1"/>
          <p:nvPr>
            <p:ph idx="12" type="sldNum"/>
          </p:nvPr>
        </p:nvSpPr>
        <p:spPr>
          <a:xfrm>
            <a:off x="8596313" y="4688704"/>
            <a:ext cx="275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354" name="Google Shape;354;p38"/>
          <p:cNvSpPr txBox="1"/>
          <p:nvPr>
            <p:ph type="title"/>
          </p:nvPr>
        </p:nvSpPr>
        <p:spPr>
          <a:xfrm>
            <a:off x="307759" y="285253"/>
            <a:ext cx="7345500" cy="29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None/>
            </a:pPr>
            <a:r>
              <a:rPr lang="es">
                <a:solidFill>
                  <a:schemeClr val="accent1"/>
                </a:solidFill>
              </a:rPr>
              <a:t>LOS PRINCIPIOS A LA BASE DE LA POLÍTICA</a:t>
            </a:r>
            <a:endParaRPr/>
          </a:p>
        </p:txBody>
      </p:sp>
      <p:sp>
        <p:nvSpPr>
          <p:cNvPr id="355" name="Google Shape;355;p38"/>
          <p:cNvSpPr txBox="1"/>
          <p:nvPr>
            <p:ph idx="2" type="subTitle"/>
          </p:nvPr>
        </p:nvSpPr>
        <p:spPr>
          <a:xfrm>
            <a:off x="318644" y="577096"/>
            <a:ext cx="7334400" cy="1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rPr lang="es"/>
              <a:t>Proceso  de construcción de la Política Nacional de la Lectura y el Libro 2022-2027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56" name="Google Shape;356;p38"/>
          <p:cNvSpPr/>
          <p:nvPr/>
        </p:nvSpPr>
        <p:spPr>
          <a:xfrm>
            <a:off x="3156325" y="2033925"/>
            <a:ext cx="3062100" cy="1198500"/>
          </a:xfrm>
          <a:prstGeom prst="rect">
            <a:avLst/>
          </a:prstGeom>
          <a:solidFill>
            <a:schemeClr val="accent5"/>
          </a:solidFill>
          <a:ln cap="flat" cmpd="sng" w="12700">
            <a:solidFill>
              <a:srgbClr val="74747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¿En qué principios debería </a:t>
            </a:r>
            <a:r>
              <a:rPr lang="es" sz="1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basarse una política pensada desde los territorios y sus comunidades</a:t>
            </a:r>
            <a:r>
              <a:rPr lang="es" sz="1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1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39"/>
          <p:cNvSpPr txBox="1"/>
          <p:nvPr>
            <p:ph type="title"/>
          </p:nvPr>
        </p:nvSpPr>
        <p:spPr>
          <a:xfrm>
            <a:off x="307759" y="285253"/>
            <a:ext cx="7345372" cy="291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400"/>
              <a:buFont typeface="Calibri"/>
              <a:buNone/>
            </a:pPr>
            <a:r>
              <a:rPr lang="es"/>
              <a:t>LOS PRINCIPIOS A LA BASE DE LA POLÍTICA</a:t>
            </a:r>
            <a:endParaRPr/>
          </a:p>
        </p:txBody>
      </p:sp>
      <p:sp>
        <p:nvSpPr>
          <p:cNvPr id="362" name="Google Shape;362;p39"/>
          <p:cNvSpPr txBox="1"/>
          <p:nvPr>
            <p:ph idx="2" type="subTitle"/>
          </p:nvPr>
        </p:nvSpPr>
        <p:spPr>
          <a:xfrm>
            <a:off x="318644" y="577096"/>
            <a:ext cx="7334486" cy="1688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rPr lang="es"/>
              <a:t>Proceso de construcción de la Política Nacional de la Lectura y el Libro 2022-2027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63" name="Google Shape;363;p39"/>
          <p:cNvSpPr txBox="1"/>
          <p:nvPr>
            <p:ph idx="12" type="sldNum"/>
          </p:nvPr>
        </p:nvSpPr>
        <p:spPr>
          <a:xfrm>
            <a:off x="8596313" y="4688704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graphicFrame>
        <p:nvGraphicFramePr>
          <p:cNvPr id="364" name="Google Shape;364;p39"/>
          <p:cNvGraphicFramePr/>
          <p:nvPr/>
        </p:nvGraphicFramePr>
        <p:xfrm>
          <a:off x="318644" y="1641236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{EABFBFE8-6985-4A12-B868-60D356422351}</a:tableStyleId>
              </a:tblPr>
              <a:tblGrid>
                <a:gridCol w="2318250"/>
              </a:tblGrid>
              <a:tr h="2466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41949"/>
                        </a:buClr>
                        <a:buSzPts val="1500"/>
                        <a:buFont typeface="Noto Sans Symbols"/>
                        <a:buNone/>
                      </a:pPr>
                      <a:r>
                        <a:rPr lang="es" sz="1500" u="none" cap="none" strike="noStrike">
                          <a:solidFill>
                            <a:schemeClr val="accen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PRINCIPIOS 2015 - 2020</a:t>
                      </a:r>
                      <a:endParaRPr sz="1500" u="none" cap="none" strike="noStrike">
                        <a:solidFill>
                          <a:schemeClr val="accen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300" marB="34300" marR="68600" marL="68600"/>
                </a:tc>
              </a:tr>
              <a:tr h="1850075">
                <a:tc>
                  <a:txBody>
                    <a:bodyPr/>
                    <a:lstStyle/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Calibri"/>
                        <a:buAutoNum type="arabicPeriod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Participación</a:t>
                      </a:r>
                      <a:endParaRPr sz="1100"/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Calibri"/>
                        <a:buAutoNum type="arabicPeriod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Diversidad cultural</a:t>
                      </a:r>
                      <a:endParaRPr sz="1100"/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Calibri"/>
                        <a:buAutoNum type="arabicPeriod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Interculturalidad</a:t>
                      </a:r>
                      <a:endParaRPr sz="1100"/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Calibri"/>
                        <a:buAutoNum type="arabicPeriod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Inclusión social</a:t>
                      </a:r>
                      <a:endParaRPr sz="1100"/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Calibri"/>
                        <a:buAutoNum type="arabicPeriod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Territorialidad</a:t>
                      </a:r>
                      <a:endParaRPr sz="1100"/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Calibri"/>
                        <a:buAutoNum type="arabicPeriod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Equidad</a:t>
                      </a:r>
                      <a:endParaRPr sz="1100"/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Calibri"/>
                        <a:buAutoNum type="arabicPeriod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Fomento de la creatividad</a:t>
                      </a:r>
                      <a:endParaRPr sz="14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34300" marB="34300" marR="68600" marL="68600"/>
                </a:tc>
              </a:tr>
            </a:tbl>
          </a:graphicData>
        </a:graphic>
      </p:graphicFrame>
      <p:sp>
        <p:nvSpPr>
          <p:cNvPr id="365" name="Google Shape;365;p39"/>
          <p:cNvSpPr/>
          <p:nvPr/>
        </p:nvSpPr>
        <p:spPr>
          <a:xfrm>
            <a:off x="307759" y="990741"/>
            <a:ext cx="8193227" cy="405676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8F123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¿Cómo valoramos los principios anteriores? ¿Cuáles debe</a:t>
            </a:r>
            <a:r>
              <a:rPr lang="es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ríamos </a:t>
            </a:r>
            <a:r>
              <a:rPr lang="es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incorporar?</a:t>
            </a:r>
            <a:endParaRPr sz="11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40"/>
          <p:cNvSpPr txBox="1"/>
          <p:nvPr>
            <p:ph type="title"/>
          </p:nvPr>
        </p:nvSpPr>
        <p:spPr>
          <a:xfrm>
            <a:off x="307759" y="285253"/>
            <a:ext cx="7345372" cy="291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400"/>
              <a:buFont typeface="Calibri"/>
              <a:buNone/>
            </a:pPr>
            <a:r>
              <a:rPr lang="es"/>
              <a:t> COMPROMISOS DE GESTIÓN</a:t>
            </a:r>
            <a:endParaRPr/>
          </a:p>
        </p:txBody>
      </p:sp>
      <p:sp>
        <p:nvSpPr>
          <p:cNvPr id="371" name="Google Shape;371;p40"/>
          <p:cNvSpPr txBox="1"/>
          <p:nvPr>
            <p:ph idx="2" type="subTitle"/>
          </p:nvPr>
        </p:nvSpPr>
        <p:spPr>
          <a:xfrm>
            <a:off x="318644" y="577096"/>
            <a:ext cx="7334486" cy="1688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rPr lang="es"/>
              <a:t>Proceso de construcción de la Política Nacional de la Lectura y el Libro 2022-2027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72" name="Google Shape;372;p40"/>
          <p:cNvSpPr txBox="1"/>
          <p:nvPr>
            <p:ph idx="12" type="sldNum"/>
          </p:nvPr>
        </p:nvSpPr>
        <p:spPr>
          <a:xfrm>
            <a:off x="8596313" y="4688704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graphicFrame>
        <p:nvGraphicFramePr>
          <p:cNvPr id="373" name="Google Shape;373;p40"/>
          <p:cNvGraphicFramePr/>
          <p:nvPr/>
        </p:nvGraphicFramePr>
        <p:xfrm>
          <a:off x="3343979" y="2013528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{EABFBFE8-6985-4A12-B868-60D356422351}</a:tableStyleId>
              </a:tblPr>
              <a:tblGrid>
                <a:gridCol w="2456025"/>
              </a:tblGrid>
              <a:tr h="276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500"/>
                        <a:buFont typeface="Calibri"/>
                        <a:buNone/>
                      </a:pPr>
                      <a:r>
                        <a:rPr lang="es" sz="1500" u="none" cap="none" strike="noStrike">
                          <a:solidFill>
                            <a:schemeClr val="accen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COMPROMISOS 2015 - 2020</a:t>
                      </a:r>
                      <a:endParaRPr sz="15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34300" marB="34300" marR="68600" marL="68600"/>
                </a:tc>
              </a:tr>
              <a:tr h="1413775">
                <a:tc>
                  <a:txBody>
                    <a:bodyPr/>
                    <a:lstStyle/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Noto Sans Symbols"/>
                        <a:buChar char="▪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Articulación intersectorial</a:t>
                      </a:r>
                      <a:endParaRPr sz="1100"/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Noto Sans Symbols"/>
                        <a:buChar char="▪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Regionalización</a:t>
                      </a:r>
                      <a:endParaRPr sz="1100"/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Noto Sans Symbols"/>
                        <a:buChar char="▪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Sostenibilidad</a:t>
                      </a:r>
                      <a:endParaRPr sz="1100"/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Noto Sans Symbols"/>
                        <a:buChar char="▪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Articulación público-privada</a:t>
                      </a:r>
                      <a:endParaRPr sz="1100"/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Noto Sans Symbols"/>
                        <a:buChar char="▪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Evaluación y seguimiento</a:t>
                      </a:r>
                      <a:endParaRPr sz="14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34300" marB="34300" marR="68600" marL="68600"/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41"/>
          <p:cNvSpPr txBox="1"/>
          <p:nvPr>
            <p:ph type="title"/>
          </p:nvPr>
        </p:nvSpPr>
        <p:spPr>
          <a:xfrm>
            <a:off x="307759" y="285253"/>
            <a:ext cx="7345372" cy="291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400"/>
              <a:buFont typeface="Calibri"/>
              <a:buNone/>
            </a:pPr>
            <a:r>
              <a:rPr lang="es"/>
              <a:t>LÍNEAS ESTRATÉGICAS/ÁMBITOS</a:t>
            </a:r>
            <a:endParaRPr/>
          </a:p>
        </p:txBody>
      </p:sp>
      <p:sp>
        <p:nvSpPr>
          <p:cNvPr id="379" name="Google Shape;379;p41"/>
          <p:cNvSpPr txBox="1"/>
          <p:nvPr>
            <p:ph idx="2" type="subTitle"/>
          </p:nvPr>
        </p:nvSpPr>
        <p:spPr>
          <a:xfrm>
            <a:off x="318644" y="577096"/>
            <a:ext cx="7334486" cy="1688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rPr lang="es"/>
              <a:t>Proceso de construcción de la Política Nacional de la Lectura y el Libro 2022-2027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80" name="Google Shape;380;p41"/>
          <p:cNvSpPr txBox="1"/>
          <p:nvPr>
            <p:ph idx="12" type="sldNum"/>
          </p:nvPr>
        </p:nvSpPr>
        <p:spPr>
          <a:xfrm>
            <a:off x="8596313" y="4688704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graphicFrame>
        <p:nvGraphicFramePr>
          <p:cNvPr id="381" name="Google Shape;381;p41"/>
          <p:cNvGraphicFramePr/>
          <p:nvPr/>
        </p:nvGraphicFramePr>
        <p:xfrm>
          <a:off x="3220776" y="1889431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{EABFBFE8-6985-4A12-B868-60D356422351}</a:tableStyleId>
              </a:tblPr>
              <a:tblGrid>
                <a:gridCol w="2581300"/>
              </a:tblGrid>
              <a:tr h="2738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41949"/>
                        </a:buClr>
                        <a:buSzPts val="1500"/>
                        <a:buFont typeface="Noto Sans Symbols"/>
                        <a:buNone/>
                      </a:pPr>
                      <a:r>
                        <a:rPr lang="es" sz="1500" u="none" cap="none" strike="noStrike">
                          <a:solidFill>
                            <a:schemeClr val="accen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ÁMBITOS 2015 - 2020</a:t>
                      </a:r>
                      <a:endParaRPr sz="1100"/>
                    </a:p>
                  </a:txBody>
                  <a:tcPr marT="34300" marB="34300" marR="68600" marL="68600"/>
                </a:tc>
              </a:tr>
              <a:tr h="1416950">
                <a:tc>
                  <a:txBody>
                    <a:bodyPr/>
                    <a:lstStyle/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Noto Sans Symbols"/>
                        <a:buChar char="▪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Lectura </a:t>
                      </a:r>
                      <a:endParaRPr sz="1100"/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Noto Sans Symbols"/>
                        <a:buChar char="▪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Creación</a:t>
                      </a:r>
                      <a:endParaRPr sz="1100"/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Noto Sans Symbols"/>
                        <a:buChar char="▪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Patrimonio Bibliográfico</a:t>
                      </a:r>
                      <a:endParaRPr sz="1100"/>
                    </a:p>
                    <a:p>
                      <a:pPr indent="-342900" lvl="0" marL="342900" marR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Noto Sans Symbols"/>
                        <a:buChar char="▪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Industria e internacionalización</a:t>
                      </a:r>
                      <a:endParaRPr sz="1100"/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Noto Sans Symbols"/>
                        <a:buChar char="▪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Marco Jurídico e institucional</a:t>
                      </a:r>
                      <a:endParaRPr sz="1400" u="none" cap="none" strike="noStrike"/>
                    </a:p>
                  </a:txBody>
                  <a:tcPr marT="34300" marB="34300" marR="68600" marL="68600"/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42"/>
          <p:cNvSpPr txBox="1"/>
          <p:nvPr>
            <p:ph type="title"/>
          </p:nvPr>
        </p:nvSpPr>
        <p:spPr>
          <a:xfrm>
            <a:off x="307759" y="285253"/>
            <a:ext cx="7345372" cy="291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84E"/>
              </a:buClr>
              <a:buSzPts val="2400"/>
              <a:buFont typeface="Calibri"/>
              <a:buNone/>
            </a:pPr>
            <a:r>
              <a:rPr lang="es">
                <a:solidFill>
                  <a:srgbClr val="C4184E"/>
                </a:solidFill>
              </a:rPr>
              <a:t>¡MUCHAS GRACIAS POR SU PARTICIPACIÓN, PEWKAYAL!</a:t>
            </a:r>
            <a:endParaRPr/>
          </a:p>
        </p:txBody>
      </p:sp>
      <p:sp>
        <p:nvSpPr>
          <p:cNvPr id="387" name="Google Shape;387;p42"/>
          <p:cNvSpPr txBox="1"/>
          <p:nvPr>
            <p:ph idx="1" type="subTitle"/>
          </p:nvPr>
        </p:nvSpPr>
        <p:spPr>
          <a:xfrm>
            <a:off x="318644" y="577096"/>
            <a:ext cx="7334486" cy="1688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rPr lang="es"/>
              <a:t>Proceso de construcción de la Política Nacional de la Lectura y el Libro 2022-2027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88" name="Google Shape;388;p42"/>
          <p:cNvSpPr txBox="1"/>
          <p:nvPr/>
        </p:nvSpPr>
        <p:spPr>
          <a:xfrm>
            <a:off x="2196175" y="1726339"/>
            <a:ext cx="4575300" cy="12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2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Los esperamos en la </a:t>
            </a:r>
            <a:r>
              <a:rPr b="1" lang="es" sz="2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segunda mesa</a:t>
            </a:r>
            <a:r>
              <a:rPr lang="es" sz="2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a realizarse en esta región en la siguiente fecha: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9" name="Google Shape;389;p42"/>
          <p:cNvSpPr txBox="1"/>
          <p:nvPr/>
        </p:nvSpPr>
        <p:spPr>
          <a:xfrm>
            <a:off x="2372523" y="2826296"/>
            <a:ext cx="4575300" cy="7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21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Jueves 02 </a:t>
            </a:r>
            <a:r>
              <a:rPr lang="es" sz="21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de diciembre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21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10:00 – 12:00 hrs.</a:t>
            </a:r>
            <a:endParaRPr sz="21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0" name="Google Shape;390;p42"/>
          <p:cNvSpPr txBox="1"/>
          <p:nvPr>
            <p:ph idx="12" type="sldNum"/>
          </p:nvPr>
        </p:nvSpPr>
        <p:spPr>
          <a:xfrm>
            <a:off x="8596313" y="4688704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391" name="Google Shape;391;p42"/>
          <p:cNvSpPr txBox="1"/>
          <p:nvPr/>
        </p:nvSpPr>
        <p:spPr>
          <a:xfrm>
            <a:off x="2372513" y="3768701"/>
            <a:ext cx="4575300" cy="6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2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Para dudas y sugerencias: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 u="sng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politicalibro@dii.uchile.cl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43"/>
          <p:cNvSpPr txBox="1"/>
          <p:nvPr>
            <p:ph type="title"/>
          </p:nvPr>
        </p:nvSpPr>
        <p:spPr>
          <a:xfrm>
            <a:off x="307759" y="285253"/>
            <a:ext cx="7345372" cy="291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400"/>
              <a:buFont typeface="Calibri"/>
              <a:buNone/>
            </a:pPr>
            <a:r>
              <a:rPr lang="es"/>
              <a:t>POLÍTICA NACIONAL DE LA LECTURA Y LIBRO </a:t>
            </a:r>
            <a:r>
              <a:rPr b="1" lang="es"/>
              <a:t>2015-2020</a:t>
            </a:r>
            <a:endParaRPr b="1"/>
          </a:p>
        </p:txBody>
      </p:sp>
      <p:sp>
        <p:nvSpPr>
          <p:cNvPr id="397" name="Google Shape;397;p43"/>
          <p:cNvSpPr txBox="1"/>
          <p:nvPr>
            <p:ph idx="2" type="subTitle"/>
          </p:nvPr>
        </p:nvSpPr>
        <p:spPr>
          <a:xfrm>
            <a:off x="318644" y="577096"/>
            <a:ext cx="7334486" cy="1688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rPr lang="es"/>
              <a:t>Proceso de construcción de la Política Nacional de la Lectura y el Libro 2022-2027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t/>
            </a:r>
            <a:endParaRPr/>
          </a:p>
        </p:txBody>
      </p:sp>
      <p:graphicFrame>
        <p:nvGraphicFramePr>
          <p:cNvPr id="398" name="Google Shape;398;p43"/>
          <p:cNvGraphicFramePr/>
          <p:nvPr/>
        </p:nvGraphicFramePr>
        <p:xfrm>
          <a:off x="307751" y="907733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{EABFBFE8-6985-4A12-B868-60D356422351}</a:tableStyleId>
              </a:tblPr>
              <a:tblGrid>
                <a:gridCol w="2562425"/>
                <a:gridCol w="2418700"/>
                <a:gridCol w="2812450"/>
              </a:tblGrid>
              <a:tr h="267600">
                <a:tc gridSpan="3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500"/>
                        <a:buFont typeface="Calibri"/>
                        <a:buNone/>
                      </a:pPr>
                      <a:r>
                        <a:rPr lang="es" sz="1500" u="none" cap="none" strike="noStrike">
                          <a:solidFill>
                            <a:schemeClr val="accen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OBJETIVO GENERAL</a:t>
                      </a:r>
                      <a:endParaRPr sz="1500" u="none" cap="none" strike="noStrike">
                        <a:solidFill>
                          <a:schemeClr val="accen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300" marB="34300" marR="68600" marL="68600"/>
                </a:tc>
                <a:tc hMerge="1"/>
                <a:tc hMerge="1"/>
              </a:tr>
              <a:tr h="1348750">
                <a:tc gridSpan="3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400"/>
                        <a:buFont typeface="Calibri"/>
                        <a:buNone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Crear las condiciones para asegurar a todos los habitantes del país, incluyendo a los pueblos originarios con sus lenguas y a las comunidades tradicionales, rurales y de inmigrantes, la participación y el acceso a la lectura, el libro, la creación, el patrimonio y los saberes, protegiendo y fomentando la diversidad cultural y territorial, con equidad e integración social. </a:t>
                      </a:r>
                      <a:endParaRPr sz="11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300" marB="34300" marR="68600" marL="68600"/>
                </a:tc>
                <a:tc hMerge="1"/>
                <a:tc hMerge="1"/>
              </a:tr>
              <a:tr h="2676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500"/>
                        <a:buFont typeface="Calibri"/>
                        <a:buNone/>
                      </a:pPr>
                      <a:r>
                        <a:rPr lang="es" sz="1500" u="none" cap="none" strike="noStrike">
                          <a:solidFill>
                            <a:schemeClr val="accen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COMPROMISOS</a:t>
                      </a:r>
                      <a:endParaRPr sz="15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41949"/>
                        </a:buClr>
                        <a:buSzPts val="1500"/>
                        <a:buFont typeface="Noto Sans Symbols"/>
                        <a:buNone/>
                      </a:pPr>
                      <a:r>
                        <a:rPr lang="es" sz="1500" u="none" cap="none" strike="noStrike">
                          <a:solidFill>
                            <a:schemeClr val="accen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PRINCIPIOS</a:t>
                      </a:r>
                      <a:endParaRPr sz="1500" u="none" cap="none" strike="noStrike">
                        <a:solidFill>
                          <a:schemeClr val="accen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41949"/>
                        </a:buClr>
                        <a:buSzPts val="1500"/>
                        <a:buFont typeface="Noto Sans Symbols"/>
                        <a:buNone/>
                      </a:pPr>
                      <a:r>
                        <a:rPr lang="es" sz="1500" u="none" cap="none" strike="noStrike">
                          <a:solidFill>
                            <a:schemeClr val="accen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ÁMBITOS DE ACCIÓN</a:t>
                      </a:r>
                      <a:endParaRPr sz="1100"/>
                    </a:p>
                  </a:txBody>
                  <a:tcPr marT="34300" marB="34300" marR="68600" marL="68600"/>
                </a:tc>
              </a:tr>
              <a:tr h="2330225">
                <a:tc>
                  <a:txBody>
                    <a:bodyPr/>
                    <a:lstStyle/>
                    <a:p>
                      <a:pPr indent="-2540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Noto Sans Symbols"/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Noto Sans Symbols"/>
                        <a:buChar char="▪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Articulación intersectorial</a:t>
                      </a:r>
                      <a:endParaRPr sz="1100"/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Noto Sans Symbols"/>
                        <a:buChar char="▪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Regionalización</a:t>
                      </a:r>
                      <a:endParaRPr sz="1100"/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Noto Sans Symbols"/>
                        <a:buChar char="▪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Sostenibilidad</a:t>
                      </a:r>
                      <a:endParaRPr sz="1100"/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Noto Sans Symbols"/>
                        <a:buChar char="▪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Articulación público-privada</a:t>
                      </a:r>
                      <a:endParaRPr sz="1100"/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Noto Sans Symbols"/>
                        <a:buChar char="▪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Evaluación y seguimiento</a:t>
                      </a:r>
                      <a:endParaRPr sz="14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-2540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Calibri"/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Calibri"/>
                        <a:buAutoNum type="arabicPeriod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Participación</a:t>
                      </a:r>
                      <a:endParaRPr sz="1100"/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Calibri"/>
                        <a:buAutoNum type="arabicPeriod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Diversidad cultural</a:t>
                      </a:r>
                      <a:endParaRPr sz="1100"/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Calibri"/>
                        <a:buAutoNum type="arabicPeriod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Interculturalidad</a:t>
                      </a:r>
                      <a:endParaRPr sz="1100"/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Calibri"/>
                        <a:buAutoNum type="arabicPeriod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Inclusión social</a:t>
                      </a:r>
                      <a:endParaRPr sz="1100"/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Calibri"/>
                        <a:buAutoNum type="arabicPeriod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Territorialidad</a:t>
                      </a:r>
                      <a:endParaRPr sz="1100"/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Calibri"/>
                        <a:buAutoNum type="arabicPeriod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Equidad</a:t>
                      </a:r>
                      <a:endParaRPr sz="1100"/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Calibri"/>
                        <a:buAutoNum type="arabicPeriod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Fomento de la creatividad</a:t>
                      </a:r>
                      <a:endParaRPr sz="14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-2540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Noto Sans Symbols"/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Noto Sans Symbols"/>
                        <a:buChar char="▪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Lectura </a:t>
                      </a:r>
                      <a:endParaRPr sz="1100"/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Noto Sans Symbols"/>
                        <a:buChar char="▪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Creación</a:t>
                      </a:r>
                      <a:endParaRPr sz="1100"/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Noto Sans Symbols"/>
                        <a:buChar char="▪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Patrimonio Bibliográfico</a:t>
                      </a:r>
                      <a:endParaRPr sz="1100"/>
                    </a:p>
                    <a:p>
                      <a:pPr indent="-342900" lvl="0" marL="342900" marR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Noto Sans Symbols"/>
                        <a:buChar char="▪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Industria e internacionalización</a:t>
                      </a:r>
                      <a:endParaRPr sz="1100"/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Noto Sans Symbols"/>
                        <a:buChar char="▪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Marco Jurídico e institucional</a:t>
                      </a:r>
                      <a:endParaRPr sz="1400" u="none" cap="none" strike="noStrike"/>
                    </a:p>
                  </a:txBody>
                  <a:tcPr marT="34300" marB="34300" marR="68600" marL="68600"/>
                </a:tc>
              </a:tr>
            </a:tbl>
          </a:graphicData>
        </a:graphic>
      </p:graphicFrame>
      <p:sp>
        <p:nvSpPr>
          <p:cNvPr id="399" name="Google Shape;399;p43"/>
          <p:cNvSpPr txBox="1"/>
          <p:nvPr>
            <p:ph idx="12" type="sldNum"/>
          </p:nvPr>
        </p:nvSpPr>
        <p:spPr>
          <a:xfrm>
            <a:off x="8596313" y="4688704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44"/>
          <p:cNvSpPr txBox="1"/>
          <p:nvPr>
            <p:ph idx="11" type="ftr"/>
          </p:nvPr>
        </p:nvSpPr>
        <p:spPr>
          <a:xfrm>
            <a:off x="6659217" y="4728461"/>
            <a:ext cx="1905828" cy="23160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www.sistemaspublicos.cl</a:t>
            </a:r>
            <a:endParaRPr/>
          </a:p>
        </p:txBody>
      </p:sp>
      <p:sp>
        <p:nvSpPr>
          <p:cNvPr id="405" name="Google Shape;405;p44"/>
          <p:cNvSpPr txBox="1"/>
          <p:nvPr>
            <p:ph idx="12" type="sldNum"/>
          </p:nvPr>
        </p:nvSpPr>
        <p:spPr>
          <a:xfrm>
            <a:off x="8596313" y="4688704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406" name="Google Shape;406;p44"/>
          <p:cNvSpPr txBox="1"/>
          <p:nvPr>
            <p:ph type="title"/>
          </p:nvPr>
        </p:nvSpPr>
        <p:spPr>
          <a:xfrm>
            <a:off x="307759" y="285253"/>
            <a:ext cx="7345372" cy="291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400"/>
              <a:buFont typeface="Calibri"/>
              <a:buNone/>
            </a:pPr>
            <a:r>
              <a:rPr lang="es"/>
              <a:t>LÍNEA DE TIEMPO DE LAS POLÍTICAS DE LIBRO Y LECTURA</a:t>
            </a:r>
            <a:endParaRPr/>
          </a:p>
        </p:txBody>
      </p:sp>
      <p:sp>
        <p:nvSpPr>
          <p:cNvPr id="407" name="Google Shape;407;p44"/>
          <p:cNvSpPr txBox="1"/>
          <p:nvPr>
            <p:ph idx="2" type="subTitle"/>
          </p:nvPr>
        </p:nvSpPr>
        <p:spPr>
          <a:xfrm>
            <a:off x="318644" y="577096"/>
            <a:ext cx="7334486" cy="1688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rPr lang="es"/>
              <a:t>Proceso de construcción de la Política Nacional de la Lectura y el Libro 2022-2027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t/>
            </a:r>
            <a:endParaRPr/>
          </a:p>
        </p:txBody>
      </p:sp>
      <p:pic>
        <p:nvPicPr>
          <p:cNvPr id="408" name="Google Shape;408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277105"/>
            <a:ext cx="9144000" cy="27513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45"/>
          <p:cNvSpPr txBox="1"/>
          <p:nvPr>
            <p:ph idx="1" type="body"/>
          </p:nvPr>
        </p:nvSpPr>
        <p:spPr>
          <a:xfrm>
            <a:off x="209549" y="1009651"/>
            <a:ext cx="3840596" cy="355694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lnSpcReduction="10000"/>
          </a:bodyPr>
          <a:lstStyle/>
          <a:p>
            <a:pPr indent="-254000" lvl="0" marL="2540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s" sz="1400"/>
              <a:t>F</a:t>
            </a:r>
            <a:r>
              <a:rPr lang="es" sz="1400">
                <a:highlight>
                  <a:srgbClr val="FFFF00"/>
                </a:highlight>
              </a:rPr>
              <a:t>undada en 1974, a partir de la </a:t>
            </a:r>
            <a:r>
              <a:rPr b="1" lang="es" sz="1400">
                <a:highlight>
                  <a:srgbClr val="FFFF00"/>
                </a:highlight>
              </a:rPr>
              <a:t>antigua provincia de Magallanes</a:t>
            </a:r>
            <a:r>
              <a:rPr lang="es" sz="1400">
                <a:highlight>
                  <a:srgbClr val="FFFF00"/>
                </a:highlight>
              </a:rPr>
              <a:t>. Traza su origen al</a:t>
            </a:r>
            <a:r>
              <a:rPr lang="es" sz="1400">
                <a:highlight>
                  <a:srgbClr val="FFFF00"/>
                </a:highlight>
              </a:rPr>
              <a:t> territorio de colonización de M</a:t>
            </a:r>
            <a:r>
              <a:rPr lang="es" sz="1400">
                <a:highlight>
                  <a:srgbClr val="FFFF00"/>
                </a:highlight>
              </a:rPr>
              <a:t>agallanes (1853).</a:t>
            </a:r>
            <a:endParaRPr sz="1400">
              <a:highlight>
                <a:srgbClr val="FFFF00"/>
              </a:highlight>
            </a:endParaRPr>
          </a:p>
          <a:p>
            <a:pPr indent="-254000" lvl="0" marL="2540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s" sz="1400">
                <a:highlight>
                  <a:srgbClr val="FFFF00"/>
                </a:highlight>
              </a:rPr>
              <a:t>Pueblos originarios: </a:t>
            </a:r>
            <a:r>
              <a:rPr b="1" lang="es" sz="1400">
                <a:highlight>
                  <a:srgbClr val="FFFF00"/>
                </a:highlight>
              </a:rPr>
              <a:t>Kawesqar, Yaganes, Aonikenk y Selknam</a:t>
            </a:r>
            <a:endParaRPr b="1" sz="1400">
              <a:highlight>
                <a:srgbClr val="FFFF00"/>
              </a:highlight>
            </a:endParaRPr>
          </a:p>
          <a:p>
            <a:pPr indent="-254000" lvl="0" marL="25400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s" sz="1400">
                <a:highlight>
                  <a:srgbClr val="FFFF00"/>
                </a:highlight>
              </a:rPr>
              <a:t>Se organiza en </a:t>
            </a:r>
            <a:r>
              <a:rPr b="1" lang="es" sz="1400">
                <a:highlight>
                  <a:srgbClr val="FFFF00"/>
                </a:highlight>
              </a:rPr>
              <a:t>4 provincias y 11 comunas</a:t>
            </a:r>
            <a:endParaRPr b="1">
              <a:highlight>
                <a:srgbClr val="FFFF00"/>
              </a:highlight>
            </a:endParaRPr>
          </a:p>
          <a:p>
            <a:pPr indent="-254000" lvl="0" marL="25400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s" sz="1400">
                <a:highlight>
                  <a:srgbClr val="FFFF00"/>
                </a:highlight>
              </a:rPr>
              <a:t>Superficie: 132.033 km²</a:t>
            </a:r>
            <a:endParaRPr sz="1400">
              <a:highlight>
                <a:srgbClr val="FFFF00"/>
              </a:highlight>
            </a:endParaRPr>
          </a:p>
          <a:p>
            <a:pPr indent="-254000" lvl="0" marL="25400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s" sz="1400">
                <a:highlight>
                  <a:srgbClr val="FFFF00"/>
                </a:highlight>
              </a:rPr>
              <a:t>Población: </a:t>
            </a:r>
            <a:r>
              <a:rPr b="1" lang="es" sz="1400">
                <a:highlight>
                  <a:srgbClr val="FFFF00"/>
                </a:highlight>
              </a:rPr>
              <a:t>166 mil habitantes </a:t>
            </a:r>
            <a:r>
              <a:rPr lang="es" sz="1400">
                <a:highlight>
                  <a:srgbClr val="FFFF00"/>
                </a:highlight>
              </a:rPr>
              <a:t>(2017)</a:t>
            </a:r>
            <a:endParaRPr>
              <a:highlight>
                <a:srgbClr val="FFFF00"/>
              </a:highlight>
            </a:endParaRPr>
          </a:p>
          <a:p>
            <a:pPr indent="-165100" lvl="0" marL="25400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Font typeface="Arial"/>
              <a:buNone/>
            </a:pPr>
            <a:r>
              <a:t/>
            </a:r>
            <a:endParaRPr sz="1400">
              <a:highlight>
                <a:srgbClr val="FFFF00"/>
              </a:highlight>
            </a:endParaRPr>
          </a:p>
          <a:p>
            <a:pPr indent="-165100" lvl="0" marL="25400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Font typeface="Arial"/>
              <a:buNone/>
            </a:pPr>
            <a:r>
              <a:t/>
            </a:r>
            <a:endParaRPr sz="1400"/>
          </a:p>
          <a:p>
            <a:pPr indent="-165100" lvl="0" marL="25400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Font typeface="Arial"/>
              <a:buNone/>
            </a:pPr>
            <a:r>
              <a:t/>
            </a:r>
            <a:endParaRPr sz="1400"/>
          </a:p>
          <a:p>
            <a:pPr indent="-165100" lvl="0" marL="25400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Font typeface="Arial"/>
              <a:buNone/>
            </a:pPr>
            <a:r>
              <a:t/>
            </a:r>
            <a:endParaRPr sz="1400">
              <a:highlight>
                <a:srgbClr val="FFFF00"/>
              </a:highlight>
            </a:endParaRPr>
          </a:p>
          <a:p>
            <a:pPr indent="-165100" lvl="0" marL="25400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Font typeface="Arial"/>
              <a:buNone/>
            </a:pPr>
            <a:r>
              <a:t/>
            </a:r>
            <a:endParaRPr sz="1400">
              <a:highlight>
                <a:srgbClr val="FFFF00"/>
              </a:highlight>
            </a:endParaRPr>
          </a:p>
        </p:txBody>
      </p:sp>
      <p:sp>
        <p:nvSpPr>
          <p:cNvPr id="414" name="Google Shape;414;p45"/>
          <p:cNvSpPr txBox="1"/>
          <p:nvPr>
            <p:ph idx="11" type="ftr"/>
          </p:nvPr>
        </p:nvSpPr>
        <p:spPr>
          <a:xfrm>
            <a:off x="6659217" y="4728461"/>
            <a:ext cx="1905828" cy="23160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www.sistemaspublicos.cl</a:t>
            </a:r>
            <a:endParaRPr/>
          </a:p>
        </p:txBody>
      </p:sp>
      <p:sp>
        <p:nvSpPr>
          <p:cNvPr id="415" name="Google Shape;415;p45"/>
          <p:cNvSpPr txBox="1"/>
          <p:nvPr>
            <p:ph idx="12" type="sldNum"/>
          </p:nvPr>
        </p:nvSpPr>
        <p:spPr>
          <a:xfrm>
            <a:off x="8596313" y="4688704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416" name="Google Shape;416;p45"/>
          <p:cNvSpPr txBox="1"/>
          <p:nvPr>
            <p:ph type="title"/>
          </p:nvPr>
        </p:nvSpPr>
        <p:spPr>
          <a:xfrm>
            <a:off x="307759" y="285253"/>
            <a:ext cx="8257286" cy="291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400"/>
              <a:buFont typeface="Calibri"/>
              <a:buNone/>
            </a:pPr>
            <a:r>
              <a:rPr lang="es"/>
              <a:t>DATOS DEL PANORAMA REGIONAL</a:t>
            </a:r>
            <a:endParaRPr>
              <a:highlight>
                <a:srgbClr val="FFFF00"/>
              </a:highlight>
            </a:endParaRPr>
          </a:p>
        </p:txBody>
      </p:sp>
      <p:sp>
        <p:nvSpPr>
          <p:cNvPr id="417" name="Google Shape;417;p45"/>
          <p:cNvSpPr txBox="1"/>
          <p:nvPr>
            <p:ph idx="2" type="subTitle"/>
          </p:nvPr>
        </p:nvSpPr>
        <p:spPr>
          <a:xfrm>
            <a:off x="318644" y="577096"/>
            <a:ext cx="7334486" cy="1688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rPr lang="es"/>
              <a:t>Proceso construcción de la Política Nacional de la Lectura y el Libro 2022-2027</a:t>
            </a:r>
            <a:endParaRPr/>
          </a:p>
        </p:txBody>
      </p:sp>
      <p:sp>
        <p:nvSpPr>
          <p:cNvPr id="418" name="Google Shape;418;p45"/>
          <p:cNvSpPr txBox="1"/>
          <p:nvPr/>
        </p:nvSpPr>
        <p:spPr>
          <a:xfrm>
            <a:off x="4335132" y="994555"/>
            <a:ext cx="3840600" cy="3556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254000" lvl="0" marL="2540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</a:pPr>
            <a:r>
              <a:rPr b="1" lang="es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Cuenta con 54 empresas rubro libro </a:t>
            </a:r>
            <a:r>
              <a:rPr lang="es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(2020-SII): 1,7%</a:t>
            </a:r>
            <a:endParaRPr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54000" lvl="0" marL="2540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</a:pPr>
            <a:r>
              <a:rPr lang="es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Año 2020 habían </a:t>
            </a:r>
            <a:r>
              <a:rPr b="1" lang="es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67 trabajadores/as sector libro (SII)</a:t>
            </a:r>
            <a:r>
              <a:rPr lang="es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: 0,8%</a:t>
            </a:r>
            <a:endParaRPr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54000" lvl="0" marL="2540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</a:pPr>
            <a:r>
              <a:rPr lang="es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Año 2019 vendieron ~67.000 UF sector libro (SII): 0,34%</a:t>
            </a:r>
            <a:endParaRPr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165100" lvl="0" marL="254000" marR="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41949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8"/>
          <p:cNvSpPr txBox="1"/>
          <p:nvPr>
            <p:ph idx="1" type="body"/>
          </p:nvPr>
        </p:nvSpPr>
        <p:spPr>
          <a:xfrm>
            <a:off x="209549" y="996452"/>
            <a:ext cx="3187798" cy="355694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lnSpcReduction="10000"/>
          </a:bodyPr>
          <a:lstStyle/>
          <a:p>
            <a:pPr indent="0" lvl="0" marL="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500"/>
              <a:buNone/>
            </a:pPr>
            <a:r>
              <a:rPr lang="es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MISIÓN</a:t>
            </a:r>
            <a:endParaRPr/>
          </a:p>
          <a:p>
            <a:pPr indent="0" lvl="0" marL="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500"/>
              <a:buNone/>
            </a:pPr>
            <a:r>
              <a:rPr lang="es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Contribuir significativamente a la mejora de las políticas públicas y a la modernización del Estado en Chile y Latinoamérica, con miras a promover el desarrollo humano de las personas y la creación de valor público.</a:t>
            </a:r>
            <a:endParaRPr/>
          </a:p>
          <a:p>
            <a:pPr indent="0" lvl="0" marL="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500"/>
              <a:buNone/>
            </a:pPr>
            <a:r>
              <a:t/>
            </a:r>
            <a:endParaRPr sz="5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500"/>
              <a:buNone/>
            </a:pPr>
            <a:r>
              <a:rPr lang="es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LINEAMIENTOS ESTRATÉGICOS</a:t>
            </a:r>
            <a:endParaRPr/>
          </a:p>
          <a:p>
            <a:pPr indent="-260350" lvl="0" marL="34290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41949"/>
              </a:buClr>
              <a:buSzPts val="1500"/>
              <a:buFont typeface="Noto Sans Symbols"/>
              <a:buChar char="▪"/>
            </a:pPr>
            <a:r>
              <a:rPr lang="es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Servicios transversales del Estado</a:t>
            </a:r>
            <a:endParaRPr/>
          </a:p>
          <a:p>
            <a:pPr indent="-260350" lvl="0" marL="34290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41949"/>
              </a:buClr>
              <a:buSzPts val="1500"/>
              <a:buFont typeface="Noto Sans Symbols"/>
              <a:buChar char="▪"/>
            </a:pPr>
            <a:r>
              <a:rPr lang="es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Innovación pública</a:t>
            </a:r>
            <a:endParaRPr/>
          </a:p>
          <a:p>
            <a:pPr indent="-260350" lvl="0" marL="34290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41949"/>
              </a:buClr>
              <a:buSzPts val="1500"/>
              <a:buFont typeface="Noto Sans Symbols"/>
              <a:buChar char="▪"/>
            </a:pPr>
            <a:r>
              <a:rPr lang="es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Desarrollo territorial y descentralización efectiva</a:t>
            </a:r>
            <a:endParaRPr/>
          </a:p>
          <a:p>
            <a:pPr indent="-260350" lvl="0" marL="34290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41949"/>
              </a:buClr>
              <a:buSzPts val="1500"/>
              <a:buFont typeface="Noto Sans Symbols"/>
              <a:buChar char="▪"/>
            </a:pPr>
            <a:r>
              <a:rPr lang="es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Políticas para el desarrollo humano y el valor público</a:t>
            </a:r>
            <a:endParaRPr/>
          </a:p>
        </p:txBody>
      </p:sp>
      <p:sp>
        <p:nvSpPr>
          <p:cNvPr id="247" name="Google Shape;247;p28"/>
          <p:cNvSpPr txBox="1"/>
          <p:nvPr>
            <p:ph idx="2" type="body"/>
          </p:nvPr>
        </p:nvSpPr>
        <p:spPr>
          <a:xfrm>
            <a:off x="3823622" y="996452"/>
            <a:ext cx="5057419" cy="218988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500"/>
              <a:buFont typeface="Noto Sans Symbols"/>
              <a:buNone/>
            </a:pPr>
            <a:r>
              <a:rPr lang="es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ALGUNAS CIFRAS</a:t>
            </a:r>
            <a:endParaRPr/>
          </a:p>
          <a:p>
            <a:pPr indent="-260350" lvl="0" marL="34290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41949"/>
              </a:buClr>
              <a:buSzPts val="1500"/>
              <a:buFont typeface="Noto Sans Symbols"/>
              <a:buChar char="▪"/>
            </a:pPr>
            <a:r>
              <a:rPr lang="es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10 años de vida</a:t>
            </a:r>
            <a:endParaRPr/>
          </a:p>
          <a:p>
            <a:pPr indent="-260350" lvl="0" marL="34290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41949"/>
              </a:buClr>
              <a:buSzPts val="1500"/>
              <a:buFont typeface="Noto Sans Symbols"/>
              <a:buChar char="▪"/>
            </a:pPr>
            <a:r>
              <a:rPr lang="es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+1.000 Millones en Fondos de Investigación (CONICYT)</a:t>
            </a:r>
            <a:endParaRPr/>
          </a:p>
          <a:p>
            <a:pPr indent="-260350" lvl="0" marL="34290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41949"/>
              </a:buClr>
              <a:buSzPts val="1500"/>
              <a:buFont typeface="Noto Sans Symbols"/>
              <a:buChar char="▪"/>
            </a:pPr>
            <a:r>
              <a:rPr lang="es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+100 de Proyectos y Estudios realizados para 58 servicios públicos diferentes</a:t>
            </a:r>
            <a:endParaRPr/>
          </a:p>
          <a:p>
            <a:pPr indent="-260350" lvl="0" marL="34290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41949"/>
              </a:buClr>
              <a:buSzPts val="1500"/>
              <a:buFont typeface="Noto Sans Symbols"/>
              <a:buChar char="▪"/>
            </a:pPr>
            <a:r>
              <a:rPr lang="es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+60 Diplomados y Cursos de especialización realizados</a:t>
            </a:r>
            <a:endParaRPr/>
          </a:p>
          <a:p>
            <a:pPr indent="-260350" lvl="0" marL="34290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41949"/>
              </a:buClr>
              <a:buSzPts val="1500"/>
              <a:buFont typeface="Noto Sans Symbols"/>
              <a:buChar char="▪"/>
            </a:pPr>
            <a:r>
              <a:rPr lang="es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+2.200 profesionales formados(as)</a:t>
            </a:r>
            <a:endParaRPr/>
          </a:p>
          <a:p>
            <a:pPr indent="-165100" lvl="0" marL="34290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41949"/>
              </a:buClr>
              <a:buSzPts val="1500"/>
              <a:buFont typeface="Noto Sans Symbols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p28"/>
          <p:cNvSpPr txBox="1"/>
          <p:nvPr>
            <p:ph idx="12" type="sldNum"/>
          </p:nvPr>
        </p:nvSpPr>
        <p:spPr>
          <a:xfrm>
            <a:off x="8596313" y="4688704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</a:pPr>
            <a:fld id="{00000000-1234-1234-1234-123412341234}" type="slidenum">
              <a:rPr lang="es"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p28"/>
          <p:cNvSpPr txBox="1"/>
          <p:nvPr>
            <p:ph type="title"/>
          </p:nvPr>
        </p:nvSpPr>
        <p:spPr>
          <a:xfrm>
            <a:off x="307759" y="285253"/>
            <a:ext cx="7345372" cy="291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400"/>
              <a:buFont typeface="Calibri"/>
              <a:buNone/>
            </a:pPr>
            <a:r>
              <a:rPr lang="es">
                <a:latin typeface="Calibri"/>
                <a:ea typeface="Calibri"/>
                <a:cs typeface="Calibri"/>
                <a:sym typeface="Calibri"/>
              </a:rPr>
              <a:t>CENTRO DE SISTEMAS PÚBLICOS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0" name="Google Shape;250;p28"/>
          <p:cNvPicPr preferRelativeResize="0"/>
          <p:nvPr/>
        </p:nvPicPr>
        <p:blipFill rotWithShape="1">
          <a:blip r:embed="rId3">
            <a:alphaModFix/>
          </a:blip>
          <a:srcRect b="0" l="0" r="0" t="31721"/>
          <a:stretch/>
        </p:blipFill>
        <p:spPr>
          <a:xfrm>
            <a:off x="3823622" y="3237933"/>
            <a:ext cx="5110829" cy="1399170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28"/>
          <p:cNvSpPr txBox="1"/>
          <p:nvPr/>
        </p:nvSpPr>
        <p:spPr>
          <a:xfrm>
            <a:off x="318644" y="577096"/>
            <a:ext cx="7334486" cy="1688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</a:pPr>
            <a:r>
              <a:rPr b="0" i="0" lang="es" sz="1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Proceso de construcción de la Política Nacional de la Lectura y el Libro 2022-2027</a:t>
            </a:r>
            <a:endParaRPr b="0" i="0" sz="14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" lvl="0" marL="177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9"/>
          <p:cNvSpPr txBox="1"/>
          <p:nvPr>
            <p:ph idx="11" type="ftr"/>
          </p:nvPr>
        </p:nvSpPr>
        <p:spPr>
          <a:xfrm>
            <a:off x="6659217" y="4728461"/>
            <a:ext cx="1905828" cy="23160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www.sistemaspublicos.cl</a:t>
            </a:r>
            <a:endParaRPr/>
          </a:p>
        </p:txBody>
      </p:sp>
      <p:sp>
        <p:nvSpPr>
          <p:cNvPr id="257" name="Google Shape;257;p29"/>
          <p:cNvSpPr txBox="1"/>
          <p:nvPr>
            <p:ph idx="12" type="sldNum"/>
          </p:nvPr>
        </p:nvSpPr>
        <p:spPr>
          <a:xfrm>
            <a:off x="8596313" y="4688704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258" name="Google Shape;258;p29"/>
          <p:cNvSpPr txBox="1"/>
          <p:nvPr>
            <p:ph type="title"/>
          </p:nvPr>
        </p:nvSpPr>
        <p:spPr>
          <a:xfrm>
            <a:off x="307759" y="285253"/>
            <a:ext cx="7345372" cy="291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400"/>
              <a:buFont typeface="Calibri"/>
              <a:buNone/>
            </a:pPr>
            <a:r>
              <a:rPr lang="es"/>
              <a:t>OBJETIVO DE LA MESA DE TRABAJO REGIONAL</a:t>
            </a:r>
            <a:endParaRPr/>
          </a:p>
        </p:txBody>
      </p:sp>
      <p:sp>
        <p:nvSpPr>
          <p:cNvPr id="259" name="Google Shape;259;p29"/>
          <p:cNvSpPr txBox="1"/>
          <p:nvPr>
            <p:ph idx="2" type="subTitle"/>
          </p:nvPr>
        </p:nvSpPr>
        <p:spPr>
          <a:xfrm>
            <a:off x="318644" y="577096"/>
            <a:ext cx="7334486" cy="1688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rPr lang="es"/>
              <a:t>Proceso de construcción de la Política Nacional de la Lectura y el Libro 2022-2027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t/>
            </a:r>
            <a:endParaRPr/>
          </a:p>
        </p:txBody>
      </p:sp>
      <p:grpSp>
        <p:nvGrpSpPr>
          <p:cNvPr id="260" name="Google Shape;260;p29"/>
          <p:cNvGrpSpPr/>
          <p:nvPr/>
        </p:nvGrpSpPr>
        <p:grpSpPr>
          <a:xfrm>
            <a:off x="1808149" y="2232606"/>
            <a:ext cx="5725248" cy="920973"/>
            <a:chOff x="1674650" y="1916983"/>
            <a:chExt cx="10370822" cy="1455387"/>
          </a:xfrm>
        </p:grpSpPr>
        <p:sp>
          <p:nvSpPr>
            <p:cNvPr id="261" name="Google Shape;261;p29"/>
            <p:cNvSpPr/>
            <p:nvPr/>
          </p:nvSpPr>
          <p:spPr>
            <a:xfrm>
              <a:off x="1674650" y="1931994"/>
              <a:ext cx="3600940" cy="1440376"/>
            </a:xfrm>
            <a:custGeom>
              <a:rect b="b" l="l" r="r" t="t"/>
              <a:pathLst>
                <a:path extrusionOk="0" h="1440376" w="3600940">
                  <a:moveTo>
                    <a:pt x="0" y="0"/>
                  </a:moveTo>
                  <a:lnTo>
                    <a:pt x="2880752" y="0"/>
                  </a:lnTo>
                  <a:lnTo>
                    <a:pt x="3600940" y="720188"/>
                  </a:lnTo>
                  <a:lnTo>
                    <a:pt x="2880752" y="1440376"/>
                  </a:lnTo>
                  <a:lnTo>
                    <a:pt x="0" y="1440376"/>
                  </a:lnTo>
                  <a:lnTo>
                    <a:pt x="720188" y="7201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41949"/>
            </a:solidFill>
            <a:ln cap="flat" cmpd="sng" w="317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16000" lIns="588125" spcFirstLastPara="1" rIns="556125" wrap="square" tIns="160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Calibri"/>
                <a:buNone/>
              </a:pPr>
              <a:r>
                <a:rPr b="0" i="0" lang="es" sz="12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Instancias participativas para la redacción del borrador</a:t>
              </a:r>
              <a:endPara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" name="Google Shape;262;p29"/>
            <p:cNvSpPr/>
            <p:nvPr/>
          </p:nvSpPr>
          <p:spPr>
            <a:xfrm>
              <a:off x="4815563" y="1916983"/>
              <a:ext cx="4006046" cy="1440376"/>
            </a:xfrm>
            <a:custGeom>
              <a:rect b="b" l="l" r="r" t="t"/>
              <a:pathLst>
                <a:path extrusionOk="0" h="1440376" w="3600940">
                  <a:moveTo>
                    <a:pt x="0" y="0"/>
                  </a:moveTo>
                  <a:lnTo>
                    <a:pt x="2880752" y="0"/>
                  </a:lnTo>
                  <a:lnTo>
                    <a:pt x="3600940" y="720188"/>
                  </a:lnTo>
                  <a:lnTo>
                    <a:pt x="2880752" y="1440376"/>
                  </a:lnTo>
                  <a:lnTo>
                    <a:pt x="0" y="1440376"/>
                  </a:lnTo>
                  <a:lnTo>
                    <a:pt x="720188" y="7201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cap="flat" cmpd="sng" w="317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16000" lIns="588125" spcFirstLastPara="1" rIns="556125" wrap="square" tIns="160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Calibri"/>
                <a:buNone/>
              </a:pPr>
              <a:r>
                <a:rPr b="0" i="0" lang="es" sz="12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Síntesis de información y presentación primer borrador</a:t>
              </a:r>
              <a:endPara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" name="Google Shape;263;p29"/>
            <p:cNvSpPr/>
            <p:nvPr/>
          </p:nvSpPr>
          <p:spPr>
            <a:xfrm>
              <a:off x="8444532" y="1931994"/>
              <a:ext cx="3600940" cy="1440376"/>
            </a:xfrm>
            <a:custGeom>
              <a:rect b="b" l="l" r="r" t="t"/>
              <a:pathLst>
                <a:path extrusionOk="0" h="1440376" w="3600940">
                  <a:moveTo>
                    <a:pt x="0" y="0"/>
                  </a:moveTo>
                  <a:lnTo>
                    <a:pt x="2880752" y="0"/>
                  </a:lnTo>
                  <a:lnTo>
                    <a:pt x="3600940" y="720188"/>
                  </a:lnTo>
                  <a:lnTo>
                    <a:pt x="2880752" y="1440376"/>
                  </a:lnTo>
                  <a:lnTo>
                    <a:pt x="0" y="1440376"/>
                  </a:lnTo>
                  <a:lnTo>
                    <a:pt x="720188" y="7201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317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16000" lIns="588125" spcFirstLastPara="1" rIns="556125" wrap="square" tIns="160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Calibri"/>
                <a:buNone/>
              </a:pPr>
              <a:r>
                <a:rPr b="0" i="0" lang="es" sz="12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Validación del borrador de la Política</a:t>
              </a:r>
              <a:endPara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4" name="Google Shape;264;p29"/>
          <p:cNvSpPr txBox="1"/>
          <p:nvPr/>
        </p:nvSpPr>
        <p:spPr>
          <a:xfrm>
            <a:off x="1434517" y="2028244"/>
            <a:ext cx="2210656" cy="25622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127000" lvl="1" marL="1270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None/>
            </a:pPr>
            <a:r>
              <a:rPr b="1" i="0" lang="es" sz="1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NOVIEMBRE A ENERO</a:t>
            </a:r>
            <a:endParaRPr b="1" i="0" sz="14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p29"/>
          <p:cNvSpPr txBox="1"/>
          <p:nvPr/>
        </p:nvSpPr>
        <p:spPr>
          <a:xfrm>
            <a:off x="3363841" y="2018069"/>
            <a:ext cx="2210656" cy="25622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127000" lvl="1" marL="1270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None/>
            </a:pPr>
            <a:r>
              <a:rPr b="1" i="0" lang="es" sz="1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ENERO A FEBRERO</a:t>
            </a:r>
            <a:endParaRPr b="1" i="0" sz="14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p29"/>
          <p:cNvSpPr txBox="1"/>
          <p:nvPr/>
        </p:nvSpPr>
        <p:spPr>
          <a:xfrm>
            <a:off x="5269946" y="2016838"/>
            <a:ext cx="2210656" cy="25622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127000" lvl="1" marL="1270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None/>
            </a:pPr>
            <a:r>
              <a:rPr b="1" i="0" lang="es" sz="1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MARZO</a:t>
            </a:r>
            <a:endParaRPr b="1" i="0" sz="14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7" name="Google Shape;267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10936" y="3267718"/>
            <a:ext cx="1876936" cy="9009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10936" y="4185700"/>
            <a:ext cx="1876937" cy="87028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9" name="Google Shape;269;p29"/>
          <p:cNvCxnSpPr/>
          <p:nvPr/>
        </p:nvCxnSpPr>
        <p:spPr>
          <a:xfrm>
            <a:off x="2743200" y="3153579"/>
            <a:ext cx="561299" cy="564604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270" name="Google Shape;270;p29"/>
          <p:cNvSpPr/>
          <p:nvPr/>
        </p:nvSpPr>
        <p:spPr>
          <a:xfrm>
            <a:off x="3363841" y="3249125"/>
            <a:ext cx="1924031" cy="1710940"/>
          </a:xfrm>
          <a:prstGeom prst="rect">
            <a:avLst/>
          </a:prstGeom>
          <a:noFill/>
          <a:ln cap="flat" cmpd="sng" w="12700">
            <a:solidFill>
              <a:srgbClr val="8F123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p29"/>
          <p:cNvSpPr txBox="1"/>
          <p:nvPr/>
        </p:nvSpPr>
        <p:spPr>
          <a:xfrm>
            <a:off x="370650" y="1023969"/>
            <a:ext cx="84027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" sz="1500" u="none" cap="none" strike="noStrike">
                <a:solidFill>
                  <a:schemeClr val="accent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“Discutir cómo la Política puede asegurar una</a:t>
            </a:r>
            <a:r>
              <a:rPr b="1" i="0" lang="es" sz="1500" u="none" cap="none" strike="noStrike"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0" lang="es" sz="1500" u="none" cap="none" strike="noStrike">
                <a:solidFill>
                  <a:schemeClr val="accent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perspectiva descentralizada en su diseño e implementación,</a:t>
            </a:r>
            <a:r>
              <a:rPr b="1" i="0" lang="es" sz="1500" u="none" cap="none" strike="noStrike"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0" lang="es" sz="1500" u="none" cap="none" strike="noStrike">
                <a:solidFill>
                  <a:schemeClr val="accent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considerando los distintos elementos: principios, ámbitos, objetivos, medidas y estrategias de seguimiento y evaluación participativa”</a:t>
            </a:r>
            <a:endParaRPr b="1" i="0" sz="1500" u="none" cap="none" strike="noStrike">
              <a:solidFill>
                <a:schemeClr val="accent2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30"/>
          <p:cNvSpPr txBox="1"/>
          <p:nvPr>
            <p:ph idx="1" type="body"/>
          </p:nvPr>
        </p:nvSpPr>
        <p:spPr>
          <a:xfrm>
            <a:off x="672750" y="1088500"/>
            <a:ext cx="7465200" cy="3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47650" lvl="0" marL="2540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Font typeface="Noto Sans Symbols"/>
              <a:buChar char="▪"/>
            </a:pPr>
            <a:r>
              <a:rPr lang="es"/>
              <a:t>Las Mesas regionales  forman parte del proceso de construcción de la Política Nacional de la Lectura y el Libro (PNLL) 2022-2027, cuyo acompañamiento metodológico está a </a:t>
            </a:r>
            <a:r>
              <a:rPr lang="es"/>
              <a:t>cargo</a:t>
            </a:r>
            <a:r>
              <a:rPr lang="es"/>
              <a:t> del Centro de Sistemas Públicos de la Universidad de Chile.</a:t>
            </a:r>
            <a:endParaRPr/>
          </a:p>
          <a:p>
            <a:pPr indent="-260350" lvl="1" marL="774700" rtl="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Char char="▪"/>
            </a:pPr>
            <a:r>
              <a:rPr lang="es"/>
              <a:t>La jefa de proyecto y responsable del equipo de trabajo es Constanza Symmes  (</a:t>
            </a:r>
            <a:r>
              <a:rPr lang="es" u="sng">
                <a:solidFill>
                  <a:srgbClr val="0070C0"/>
                </a:solidFill>
              </a:rPr>
              <a:t>politicalibro@dii.uchile.cl</a:t>
            </a:r>
            <a:r>
              <a:rPr lang="es"/>
              <a:t>) , quien desempeñó el  mismo rol en la Evaluación de la PNLL 2015-2020.</a:t>
            </a:r>
            <a:endParaRPr/>
          </a:p>
          <a:p>
            <a:pPr indent="-260350" lvl="1" marL="774700" rtl="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Char char="▪"/>
            </a:pPr>
            <a:r>
              <a:rPr lang="es"/>
              <a:t>La contraparte técnica desde el Ministerio de las Culturas, las Artes y el Patrimonio es Florencia García (</a:t>
            </a:r>
            <a:r>
              <a:rPr lang="es" u="sng">
                <a:solidFill>
                  <a:srgbClr val="0070C0"/>
                </a:solidFill>
              </a:rPr>
              <a:t>florencia.garcia@cultura.gob.cl</a:t>
            </a:r>
            <a:r>
              <a:rPr lang="es"/>
              <a:t>), quien es coordinadora de la PNLL. </a:t>
            </a:r>
            <a:endParaRPr/>
          </a:p>
          <a:p>
            <a:pPr indent="-247650" lvl="0" marL="25400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500"/>
              <a:buFont typeface="Noto Sans Symbols"/>
              <a:buChar char="▪"/>
            </a:pPr>
            <a:r>
              <a:rPr lang="es"/>
              <a:t>La participación en la Mesa Regional  y en el proceso de construcción es voluntaria. Como instancia participativa, no hay garantía de anonimato.</a:t>
            </a:r>
            <a:endParaRPr/>
          </a:p>
          <a:p>
            <a:pPr indent="-247650" lvl="0" marL="25400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500"/>
              <a:buFont typeface="Noto Sans Symbols"/>
              <a:buChar char="▪"/>
            </a:pPr>
            <a:r>
              <a:rPr lang="es"/>
              <a:t>Se realizará una grabación de audio y video del taller, con su consentimiento, como medio verificador de la actividad ante la Subsecretaría de las Culturas y las Artes, la cual tendrá acceso a estos registros. Esta será utilizada para las tareas de sistematización de los debates y análisis. </a:t>
            </a:r>
            <a:endParaRPr/>
          </a:p>
        </p:txBody>
      </p:sp>
      <p:sp>
        <p:nvSpPr>
          <p:cNvPr id="277" name="Google Shape;277;p30"/>
          <p:cNvSpPr txBox="1"/>
          <p:nvPr>
            <p:ph idx="11" type="ftr"/>
          </p:nvPr>
        </p:nvSpPr>
        <p:spPr>
          <a:xfrm>
            <a:off x="6659217" y="4728461"/>
            <a:ext cx="1905828" cy="23160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www.sistemaspublicos.cl</a:t>
            </a:r>
            <a:endParaRPr/>
          </a:p>
        </p:txBody>
      </p:sp>
      <p:sp>
        <p:nvSpPr>
          <p:cNvPr id="278" name="Google Shape;278;p30"/>
          <p:cNvSpPr txBox="1"/>
          <p:nvPr>
            <p:ph idx="12" type="sldNum"/>
          </p:nvPr>
        </p:nvSpPr>
        <p:spPr>
          <a:xfrm>
            <a:off x="8596313" y="4688704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279" name="Google Shape;279;p30"/>
          <p:cNvSpPr txBox="1"/>
          <p:nvPr>
            <p:ph type="title"/>
          </p:nvPr>
        </p:nvSpPr>
        <p:spPr>
          <a:xfrm>
            <a:off x="307759" y="285253"/>
            <a:ext cx="7345372" cy="291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400"/>
              <a:buFont typeface="Calibri"/>
              <a:buNone/>
            </a:pPr>
            <a:r>
              <a:rPr lang="es"/>
              <a:t>ASPECTOS QUE DEBES CONOCER</a:t>
            </a:r>
            <a:endParaRPr/>
          </a:p>
        </p:txBody>
      </p:sp>
      <p:sp>
        <p:nvSpPr>
          <p:cNvPr id="280" name="Google Shape;280;p30"/>
          <p:cNvSpPr txBox="1"/>
          <p:nvPr>
            <p:ph idx="2" type="subTitle"/>
          </p:nvPr>
        </p:nvSpPr>
        <p:spPr>
          <a:xfrm>
            <a:off x="318644" y="577096"/>
            <a:ext cx="7334486" cy="1688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rPr lang="es"/>
              <a:t>Proceso de construcción de la Política Nacional de la Lectura y el Libro 2022-2027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" name="Google Shape;285;p31"/>
          <p:cNvPicPr preferRelativeResize="0"/>
          <p:nvPr/>
        </p:nvPicPr>
        <p:blipFill rotWithShape="1">
          <a:blip r:embed="rId3">
            <a:alphaModFix/>
          </a:blip>
          <a:srcRect b="0" l="0" r="576" t="0"/>
          <a:stretch/>
        </p:blipFill>
        <p:spPr>
          <a:xfrm>
            <a:off x="0" y="1218289"/>
            <a:ext cx="9072154" cy="3752129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p31"/>
          <p:cNvSpPr txBox="1"/>
          <p:nvPr>
            <p:ph type="title"/>
          </p:nvPr>
        </p:nvSpPr>
        <p:spPr>
          <a:xfrm>
            <a:off x="307759" y="285253"/>
            <a:ext cx="7345372" cy="291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84E"/>
              </a:buClr>
              <a:buSzPts val="2400"/>
              <a:buFont typeface="Calibri"/>
              <a:buNone/>
            </a:pPr>
            <a:r>
              <a:rPr lang="es" sz="2400">
                <a:solidFill>
                  <a:srgbClr val="C4184E"/>
                </a:solidFill>
                <a:latin typeface="Calibri"/>
                <a:ea typeface="Calibri"/>
                <a:cs typeface="Calibri"/>
                <a:sym typeface="Calibri"/>
              </a:rPr>
              <a:t>¿QUÉ PRINCIPIOS GUIARÁN NUESTRO TRABAJO?</a:t>
            </a:r>
            <a:endParaRPr/>
          </a:p>
        </p:txBody>
      </p:sp>
      <p:sp>
        <p:nvSpPr>
          <p:cNvPr id="287" name="Google Shape;287;p31"/>
          <p:cNvSpPr txBox="1"/>
          <p:nvPr>
            <p:ph idx="1" type="subTitle"/>
          </p:nvPr>
        </p:nvSpPr>
        <p:spPr>
          <a:xfrm>
            <a:off x="318644" y="577096"/>
            <a:ext cx="7334486" cy="1688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rPr lang="es"/>
              <a:t>Proceso de construcción de la Política Nacional de la Lectura y el Libro 2022-2027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32"/>
          <p:cNvSpPr txBox="1"/>
          <p:nvPr>
            <p:ph type="title"/>
          </p:nvPr>
        </p:nvSpPr>
        <p:spPr>
          <a:xfrm>
            <a:off x="307759" y="285253"/>
            <a:ext cx="7345372" cy="291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84E"/>
              </a:buClr>
              <a:buSzPts val="2400"/>
              <a:buFont typeface="Calibri"/>
              <a:buNone/>
            </a:pPr>
            <a:r>
              <a:rPr lang="es" sz="2400">
                <a:solidFill>
                  <a:srgbClr val="C4184E"/>
                </a:solidFill>
                <a:latin typeface="Calibri"/>
                <a:ea typeface="Calibri"/>
                <a:cs typeface="Calibri"/>
                <a:sym typeface="Calibri"/>
              </a:rPr>
              <a:t>¿CÓMO INTERACTUAREMOS HOY?</a:t>
            </a:r>
            <a:endParaRPr/>
          </a:p>
        </p:txBody>
      </p:sp>
      <p:sp>
        <p:nvSpPr>
          <p:cNvPr id="293" name="Google Shape;293;p32"/>
          <p:cNvSpPr txBox="1"/>
          <p:nvPr>
            <p:ph idx="1" type="subTitle"/>
          </p:nvPr>
        </p:nvSpPr>
        <p:spPr>
          <a:xfrm>
            <a:off x="318644" y="577096"/>
            <a:ext cx="7334486" cy="1688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rPr lang="es"/>
              <a:t>Proceso de construcción de la Política Nacional de la Lectura y el Libro 2022-2027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t/>
            </a:r>
            <a:endParaRPr/>
          </a:p>
        </p:txBody>
      </p:sp>
      <p:pic>
        <p:nvPicPr>
          <p:cNvPr id="294" name="Google Shape;294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36949" y="2160994"/>
            <a:ext cx="892969" cy="8215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p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87700" y="2136994"/>
            <a:ext cx="650081" cy="8072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p3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607649" y="2128838"/>
            <a:ext cx="885825" cy="885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p3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110443" y="2135981"/>
            <a:ext cx="871538" cy="871538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p32"/>
          <p:cNvSpPr txBox="1"/>
          <p:nvPr>
            <p:ph idx="12" type="sldNum"/>
          </p:nvPr>
        </p:nvSpPr>
        <p:spPr>
          <a:xfrm>
            <a:off x="8596313" y="4688704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33"/>
          <p:cNvSpPr txBox="1"/>
          <p:nvPr>
            <p:ph type="title"/>
          </p:nvPr>
        </p:nvSpPr>
        <p:spPr>
          <a:xfrm>
            <a:off x="307759" y="285253"/>
            <a:ext cx="7345500" cy="29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84E"/>
              </a:buClr>
              <a:buSzPts val="2400"/>
              <a:buFont typeface="Calibri"/>
              <a:buNone/>
            </a:pPr>
            <a:r>
              <a:rPr lang="es" sz="2400">
                <a:solidFill>
                  <a:srgbClr val="C4184E"/>
                </a:solidFill>
                <a:latin typeface="Calibri"/>
                <a:ea typeface="Calibri"/>
                <a:cs typeface="Calibri"/>
                <a:sym typeface="Calibri"/>
              </a:rPr>
              <a:t>¿CÓMO INTERACTUAREMOS HOY?</a:t>
            </a:r>
            <a:endParaRPr/>
          </a:p>
        </p:txBody>
      </p:sp>
      <p:sp>
        <p:nvSpPr>
          <p:cNvPr id="304" name="Google Shape;304;p33"/>
          <p:cNvSpPr txBox="1"/>
          <p:nvPr>
            <p:ph idx="1" type="subTitle"/>
          </p:nvPr>
        </p:nvSpPr>
        <p:spPr>
          <a:xfrm>
            <a:off x="318644" y="577096"/>
            <a:ext cx="7334400" cy="1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rPr lang="es"/>
              <a:t>Proceso de construcción de la Política Nacional de la Lectura y el Libro 2022-2027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t/>
            </a:r>
            <a:endParaRPr/>
          </a:p>
        </p:txBody>
      </p:sp>
      <p:pic>
        <p:nvPicPr>
          <p:cNvPr id="305" name="Google Shape;305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36949" y="2160994"/>
            <a:ext cx="892969" cy="8215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p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87700" y="2136994"/>
            <a:ext cx="650081" cy="8072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p3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607649" y="2128838"/>
            <a:ext cx="885825" cy="885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p3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110443" y="2135981"/>
            <a:ext cx="871538" cy="871538"/>
          </a:xfrm>
          <a:prstGeom prst="rect">
            <a:avLst/>
          </a:prstGeom>
          <a:noFill/>
          <a:ln>
            <a:noFill/>
          </a:ln>
        </p:spPr>
      </p:pic>
      <p:sp>
        <p:nvSpPr>
          <p:cNvPr id="309" name="Google Shape;309;p33"/>
          <p:cNvSpPr txBox="1"/>
          <p:nvPr>
            <p:ph idx="12" type="sldNum"/>
          </p:nvPr>
        </p:nvSpPr>
        <p:spPr>
          <a:xfrm>
            <a:off x="8596313" y="4688704"/>
            <a:ext cx="275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310" name="Google Shape;310;p33"/>
          <p:cNvSpPr/>
          <p:nvPr/>
        </p:nvSpPr>
        <p:spPr>
          <a:xfrm>
            <a:off x="4398850" y="1896175"/>
            <a:ext cx="1335900" cy="1389600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34"/>
          <p:cNvSpPr txBox="1"/>
          <p:nvPr>
            <p:ph idx="11" type="ftr"/>
          </p:nvPr>
        </p:nvSpPr>
        <p:spPr>
          <a:xfrm>
            <a:off x="6659217" y="4728461"/>
            <a:ext cx="1905828" cy="23160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www.sistemaspublicos.cl</a:t>
            </a:r>
            <a:endParaRPr/>
          </a:p>
        </p:txBody>
      </p:sp>
      <p:sp>
        <p:nvSpPr>
          <p:cNvPr id="316" name="Google Shape;316;p34"/>
          <p:cNvSpPr txBox="1"/>
          <p:nvPr>
            <p:ph idx="12" type="sldNum"/>
          </p:nvPr>
        </p:nvSpPr>
        <p:spPr>
          <a:xfrm>
            <a:off x="8596313" y="4688704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317" name="Google Shape;317;p34"/>
          <p:cNvSpPr txBox="1"/>
          <p:nvPr>
            <p:ph type="title"/>
          </p:nvPr>
        </p:nvSpPr>
        <p:spPr>
          <a:xfrm>
            <a:off x="307759" y="285253"/>
            <a:ext cx="7345372" cy="291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400"/>
              <a:buFont typeface="Calibri"/>
              <a:buNone/>
            </a:pPr>
            <a:r>
              <a:rPr lang="es"/>
              <a:t>¿QUIÉNES SOMOS?</a:t>
            </a:r>
            <a:endParaRPr/>
          </a:p>
        </p:txBody>
      </p:sp>
      <p:sp>
        <p:nvSpPr>
          <p:cNvPr id="318" name="Google Shape;318;p34"/>
          <p:cNvSpPr txBox="1"/>
          <p:nvPr>
            <p:ph idx="2" type="subTitle"/>
          </p:nvPr>
        </p:nvSpPr>
        <p:spPr>
          <a:xfrm>
            <a:off x="318644" y="577096"/>
            <a:ext cx="7334486" cy="1688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rPr lang="es"/>
              <a:t>Proceso construcción de la Política Nacional de la Lectura y el Libro 2022-2027</a:t>
            </a:r>
            <a:endParaRPr/>
          </a:p>
        </p:txBody>
      </p:sp>
      <p:pic>
        <p:nvPicPr>
          <p:cNvPr id="319" name="Google Shape;319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76275" y="869771"/>
            <a:ext cx="2728520" cy="40927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35"/>
          <p:cNvSpPr txBox="1"/>
          <p:nvPr>
            <p:ph idx="11" type="ftr"/>
          </p:nvPr>
        </p:nvSpPr>
        <p:spPr>
          <a:xfrm>
            <a:off x="6659217" y="4728461"/>
            <a:ext cx="1905828" cy="23160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www.sistemaspublicos.cl</a:t>
            </a:r>
            <a:endParaRPr/>
          </a:p>
        </p:txBody>
      </p:sp>
      <p:sp>
        <p:nvSpPr>
          <p:cNvPr id="325" name="Google Shape;325;p35"/>
          <p:cNvSpPr txBox="1"/>
          <p:nvPr>
            <p:ph idx="12" type="sldNum"/>
          </p:nvPr>
        </p:nvSpPr>
        <p:spPr>
          <a:xfrm>
            <a:off x="8596313" y="4688704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326" name="Google Shape;326;p35"/>
          <p:cNvSpPr txBox="1"/>
          <p:nvPr>
            <p:ph type="title"/>
          </p:nvPr>
        </p:nvSpPr>
        <p:spPr>
          <a:xfrm>
            <a:off x="307759" y="285253"/>
            <a:ext cx="7345372" cy="291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400"/>
              <a:buFont typeface="Calibri"/>
              <a:buNone/>
            </a:pPr>
            <a:r>
              <a:rPr lang="es"/>
              <a:t>PANORAMA REGIONAL DEL LIBRO Y LA LECTURA</a:t>
            </a:r>
            <a:endParaRPr/>
          </a:p>
        </p:txBody>
      </p:sp>
      <p:sp>
        <p:nvSpPr>
          <p:cNvPr id="327" name="Google Shape;327;p35"/>
          <p:cNvSpPr txBox="1"/>
          <p:nvPr>
            <p:ph idx="2" type="subTitle"/>
          </p:nvPr>
        </p:nvSpPr>
        <p:spPr>
          <a:xfrm>
            <a:off x="318644" y="577096"/>
            <a:ext cx="7334486" cy="1688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rPr lang="es"/>
              <a:t>Proceso  de construcción de la Política Nacional de la Lectura y el Libro 2022-2027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28" name="Google Shape;328;p35"/>
          <p:cNvSpPr/>
          <p:nvPr/>
        </p:nvSpPr>
        <p:spPr>
          <a:xfrm>
            <a:off x="1945940" y="1990413"/>
            <a:ext cx="4979789" cy="530636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8F123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¿Cómo es el ecosistema de la lectura y el libro en la región?</a:t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" name="Google Shape;329;p35"/>
          <p:cNvSpPr/>
          <p:nvPr/>
        </p:nvSpPr>
        <p:spPr>
          <a:xfrm>
            <a:off x="2620949" y="2571750"/>
            <a:ext cx="3902103" cy="530636"/>
          </a:xfrm>
          <a:prstGeom prst="rect">
            <a:avLst/>
          </a:prstGeom>
          <a:solidFill>
            <a:schemeClr val="accent2"/>
          </a:solidFill>
          <a:ln cap="flat" cmpd="sng" w="12700">
            <a:solidFill>
              <a:srgbClr val="45454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¿Qué necesidades enfrenta el sector?</a:t>
            </a:r>
            <a:endParaRPr sz="11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Custom 5">
      <a:dk1>
        <a:srgbClr val="3F3F3F"/>
      </a:dk1>
      <a:lt1>
        <a:srgbClr val="FFFFFF"/>
      </a:lt1>
      <a:dk2>
        <a:srgbClr val="5F5F5F"/>
      </a:dk2>
      <a:lt2>
        <a:srgbClr val="FFFFFF"/>
      </a:lt2>
      <a:accent1>
        <a:srgbClr val="C41949"/>
      </a:accent1>
      <a:accent2>
        <a:srgbClr val="5F5F5F"/>
      </a:accent2>
      <a:accent3>
        <a:srgbClr val="9F9F9F"/>
      </a:accent3>
      <a:accent4>
        <a:srgbClr val="E42C61"/>
      </a:accent4>
      <a:accent5>
        <a:srgbClr val="757070"/>
      </a:accent5>
      <a:accent6>
        <a:srgbClr val="AEABAB"/>
      </a:accent6>
      <a:hlink>
        <a:srgbClr val="C41949"/>
      </a:hlink>
      <a:folHlink>
        <a:srgbClr val="3F3F3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